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44"/>
  </p:notesMasterIdLst>
  <p:handoutMasterIdLst>
    <p:handoutMasterId r:id="rId45"/>
  </p:handoutMasterIdLst>
  <p:sldIdLst>
    <p:sldId id="494" r:id="rId4"/>
    <p:sldId id="488" r:id="rId5"/>
    <p:sldId id="423" r:id="rId6"/>
    <p:sldId id="487" r:id="rId7"/>
    <p:sldId id="406" r:id="rId8"/>
    <p:sldId id="479" r:id="rId9"/>
    <p:sldId id="485" r:id="rId10"/>
    <p:sldId id="480" r:id="rId11"/>
    <p:sldId id="481" r:id="rId12"/>
    <p:sldId id="482" r:id="rId13"/>
    <p:sldId id="490" r:id="rId14"/>
    <p:sldId id="491" r:id="rId15"/>
    <p:sldId id="492" r:id="rId16"/>
    <p:sldId id="493" r:id="rId17"/>
    <p:sldId id="484" r:id="rId18"/>
    <p:sldId id="486" r:id="rId19"/>
    <p:sldId id="475" r:id="rId20"/>
    <p:sldId id="476" r:id="rId21"/>
    <p:sldId id="415" r:id="rId22"/>
    <p:sldId id="408" r:id="rId23"/>
    <p:sldId id="419" r:id="rId24"/>
    <p:sldId id="409" r:id="rId25"/>
    <p:sldId id="411" r:id="rId26"/>
    <p:sldId id="440" r:id="rId27"/>
    <p:sldId id="413" r:id="rId28"/>
    <p:sldId id="416" r:id="rId29"/>
    <p:sldId id="443" r:id="rId30"/>
    <p:sldId id="442" r:id="rId31"/>
    <p:sldId id="444" r:id="rId32"/>
    <p:sldId id="417" r:id="rId33"/>
    <p:sldId id="445" r:id="rId34"/>
    <p:sldId id="489" r:id="rId35"/>
    <p:sldId id="418" r:id="rId36"/>
    <p:sldId id="446" r:id="rId37"/>
    <p:sldId id="447" r:id="rId38"/>
    <p:sldId id="433" r:id="rId39"/>
    <p:sldId id="414" r:id="rId40"/>
    <p:sldId id="477" r:id="rId41"/>
    <p:sldId id="449" r:id="rId42"/>
    <p:sldId id="467" r:id="rId43"/>
  </p:sldIdLst>
  <p:sldSz cx="9144000" cy="6858000" type="screen4x3"/>
  <p:notesSz cx="7010400" cy="92964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midt, Bob" initials="SB" lastIdx="25" clrIdx="0"/>
  <p:cmAuthor id="2" name="Pepper, John V. (jvp3m)" initials="PJV(" lastIdx="11" clrIdx="1"/>
  <p:cmAuthor id="3" name="vlamb" initials="vl" lastIdx="4" clrIdx="2"/>
  <p:cmAuthor id="4" name="Olivia Bentley" initials="OB" lastIdx="0" clrIdx="3"/>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592"/>
    <a:srgbClr val="1F8C48"/>
    <a:srgbClr val="E9EDF4"/>
    <a:srgbClr val="4F81BD"/>
    <a:srgbClr val="D0D8E8"/>
    <a:srgbClr val="000000"/>
    <a:srgbClr val="F97817"/>
    <a:srgbClr val="FF04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54C937-B983-4C61-B072-B53DD2D582E6}" v="10" dt="2023-06-12T13:35:17.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98580" autoAdjust="0"/>
  </p:normalViewPr>
  <p:slideViewPr>
    <p:cSldViewPr>
      <p:cViewPr varScale="1">
        <p:scale>
          <a:sx n="86" d="100"/>
          <a:sy n="86" d="100"/>
        </p:scale>
        <p:origin x="155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3"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52"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gs" Target="tags/tag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Beck" userId="fe1bdb2f-e0a0-410f-b38d-ae32612d3e74" providerId="ADAL" clId="{3D54C937-B983-4C61-B072-B53DD2D582E6}"/>
    <pc:docChg chg="undo custSel modSld modMainMaster">
      <pc:chgData name="Erin Beck" userId="fe1bdb2f-e0a0-410f-b38d-ae32612d3e74" providerId="ADAL" clId="{3D54C937-B983-4C61-B072-B53DD2D582E6}" dt="2023-06-12T13:38:06.027" v="610" actId="27636"/>
      <pc:docMkLst>
        <pc:docMk/>
      </pc:docMkLst>
      <pc:sldChg chg="modSp mod">
        <pc:chgData name="Erin Beck" userId="fe1bdb2f-e0a0-410f-b38d-ae32612d3e74" providerId="ADAL" clId="{3D54C937-B983-4C61-B072-B53DD2D582E6}" dt="2023-06-09T20:34:18.701" v="386" actId="962"/>
        <pc:sldMkLst>
          <pc:docMk/>
          <pc:sldMk cId="3084014738" sldId="406"/>
        </pc:sldMkLst>
        <pc:spChg chg="mod">
          <ac:chgData name="Erin Beck" userId="fe1bdb2f-e0a0-410f-b38d-ae32612d3e74" providerId="ADAL" clId="{3D54C937-B983-4C61-B072-B53DD2D582E6}" dt="2023-06-09T20:34:18.701" v="386" actId="962"/>
          <ac:spMkLst>
            <pc:docMk/>
            <pc:sldMk cId="3084014738" sldId="406"/>
            <ac:spMk id="4" creationId="{00000000-0000-0000-0000-000000000000}"/>
          </ac:spMkLst>
        </pc:spChg>
        <pc:spChg chg="mod">
          <ac:chgData name="Erin Beck" userId="fe1bdb2f-e0a0-410f-b38d-ae32612d3e74" providerId="ADAL" clId="{3D54C937-B983-4C61-B072-B53DD2D582E6}" dt="2023-06-09T20:29:38.306" v="301" actId="948"/>
          <ac:spMkLst>
            <pc:docMk/>
            <pc:sldMk cId="3084014738" sldId="406"/>
            <ac:spMk id="6" creationId="{00000000-0000-0000-0000-000000000000}"/>
          </ac:spMkLst>
        </pc:spChg>
      </pc:sldChg>
      <pc:sldChg chg="modSp mod">
        <pc:chgData name="Erin Beck" userId="fe1bdb2f-e0a0-410f-b38d-ae32612d3e74" providerId="ADAL" clId="{3D54C937-B983-4C61-B072-B53DD2D582E6}" dt="2023-06-12T13:33:22.336" v="528" actId="113"/>
        <pc:sldMkLst>
          <pc:docMk/>
          <pc:sldMk cId="442227858" sldId="408"/>
        </pc:sldMkLst>
        <pc:spChg chg="mod">
          <ac:chgData name="Erin Beck" userId="fe1bdb2f-e0a0-410f-b38d-ae32612d3e74" providerId="ADAL" clId="{3D54C937-B983-4C61-B072-B53DD2D582E6}" dt="2023-06-12T13:33:22.336" v="528" actId="113"/>
          <ac:spMkLst>
            <pc:docMk/>
            <pc:sldMk cId="442227858" sldId="408"/>
            <ac:spMk id="3" creationId="{00000000-0000-0000-0000-000000000000}"/>
          </ac:spMkLst>
        </pc:spChg>
        <pc:spChg chg="mod">
          <ac:chgData name="Erin Beck" userId="fe1bdb2f-e0a0-410f-b38d-ae32612d3e74" providerId="ADAL" clId="{3D54C937-B983-4C61-B072-B53DD2D582E6}" dt="2023-06-09T20:35:13.001" v="401" actId="962"/>
          <ac:spMkLst>
            <pc:docMk/>
            <pc:sldMk cId="442227858" sldId="408"/>
            <ac:spMk id="4" creationId="{00000000-0000-0000-0000-000000000000}"/>
          </ac:spMkLst>
        </pc:spChg>
      </pc:sldChg>
      <pc:sldChg chg="modSp mod">
        <pc:chgData name="Erin Beck" userId="fe1bdb2f-e0a0-410f-b38d-ae32612d3e74" providerId="ADAL" clId="{3D54C937-B983-4C61-B072-B53DD2D582E6}" dt="2023-06-12T13:33:42.293" v="532" actId="20577"/>
        <pc:sldMkLst>
          <pc:docMk/>
          <pc:sldMk cId="2790661599" sldId="409"/>
        </pc:sldMkLst>
        <pc:spChg chg="mod">
          <ac:chgData name="Erin Beck" userId="fe1bdb2f-e0a0-410f-b38d-ae32612d3e74" providerId="ADAL" clId="{3D54C937-B983-4C61-B072-B53DD2D582E6}" dt="2023-06-12T13:33:42.293" v="532" actId="20577"/>
          <ac:spMkLst>
            <pc:docMk/>
            <pc:sldMk cId="2790661599" sldId="409"/>
            <ac:spMk id="3" creationId="{00000000-0000-0000-0000-000000000000}"/>
          </ac:spMkLst>
        </pc:spChg>
        <pc:spChg chg="mod">
          <ac:chgData name="Erin Beck" userId="fe1bdb2f-e0a0-410f-b38d-ae32612d3e74" providerId="ADAL" clId="{3D54C937-B983-4C61-B072-B53DD2D582E6}" dt="2023-06-09T20:35:21.011" v="403" actId="962"/>
          <ac:spMkLst>
            <pc:docMk/>
            <pc:sldMk cId="2790661599" sldId="409"/>
            <ac:spMk id="4" creationId="{00000000-0000-0000-0000-000000000000}"/>
          </ac:spMkLst>
        </pc:spChg>
      </pc:sldChg>
      <pc:sldChg chg="modSp mod">
        <pc:chgData name="Erin Beck" userId="fe1bdb2f-e0a0-410f-b38d-ae32612d3e74" providerId="ADAL" clId="{3D54C937-B983-4C61-B072-B53DD2D582E6}" dt="2023-06-12T13:28:28.627" v="461" actId="27636"/>
        <pc:sldMkLst>
          <pc:docMk/>
          <pc:sldMk cId="312547492" sldId="411"/>
        </pc:sldMkLst>
        <pc:spChg chg="mod">
          <ac:chgData name="Erin Beck" userId="fe1bdb2f-e0a0-410f-b38d-ae32612d3e74" providerId="ADAL" clId="{3D54C937-B983-4C61-B072-B53DD2D582E6}" dt="2023-06-12T13:28:28.627" v="461" actId="27636"/>
          <ac:spMkLst>
            <pc:docMk/>
            <pc:sldMk cId="312547492" sldId="411"/>
            <ac:spMk id="3" creationId="{00000000-0000-0000-0000-000000000000}"/>
          </ac:spMkLst>
        </pc:spChg>
        <pc:spChg chg="mod">
          <ac:chgData name="Erin Beck" userId="fe1bdb2f-e0a0-410f-b38d-ae32612d3e74" providerId="ADAL" clId="{3D54C937-B983-4C61-B072-B53DD2D582E6}" dt="2023-06-09T20:35:23.938" v="404" actId="962"/>
          <ac:spMkLst>
            <pc:docMk/>
            <pc:sldMk cId="312547492" sldId="411"/>
            <ac:spMk id="4" creationId="{00000000-0000-0000-0000-000000000000}"/>
          </ac:spMkLst>
        </pc:spChg>
      </pc:sldChg>
      <pc:sldChg chg="modSp mod">
        <pc:chgData name="Erin Beck" userId="fe1bdb2f-e0a0-410f-b38d-ae32612d3e74" providerId="ADAL" clId="{3D54C937-B983-4C61-B072-B53DD2D582E6}" dt="2023-06-12T13:34:42.733" v="547" actId="948"/>
        <pc:sldMkLst>
          <pc:docMk/>
          <pc:sldMk cId="4014149705" sldId="413"/>
        </pc:sldMkLst>
        <pc:spChg chg="mod">
          <ac:chgData name="Erin Beck" userId="fe1bdb2f-e0a0-410f-b38d-ae32612d3e74" providerId="ADAL" clId="{3D54C937-B983-4C61-B072-B53DD2D582E6}" dt="2023-06-12T13:34:42.733" v="547" actId="948"/>
          <ac:spMkLst>
            <pc:docMk/>
            <pc:sldMk cId="4014149705" sldId="413"/>
            <ac:spMk id="3" creationId="{00000000-0000-0000-0000-000000000000}"/>
          </ac:spMkLst>
        </pc:spChg>
        <pc:spChg chg="mod">
          <ac:chgData name="Erin Beck" userId="fe1bdb2f-e0a0-410f-b38d-ae32612d3e74" providerId="ADAL" clId="{3D54C937-B983-4C61-B072-B53DD2D582E6}" dt="2023-06-09T20:35:36.959" v="406" actId="962"/>
          <ac:spMkLst>
            <pc:docMk/>
            <pc:sldMk cId="4014149705" sldId="413"/>
            <ac:spMk id="4" creationId="{00000000-0000-0000-0000-000000000000}"/>
          </ac:spMkLst>
        </pc:spChg>
      </pc:sldChg>
      <pc:sldChg chg="modSp mod">
        <pc:chgData name="Erin Beck" userId="fe1bdb2f-e0a0-410f-b38d-ae32612d3e74" providerId="ADAL" clId="{3D54C937-B983-4C61-B072-B53DD2D582E6}" dt="2023-06-09T20:36:19.262" v="418" actId="962"/>
        <pc:sldMkLst>
          <pc:docMk/>
          <pc:sldMk cId="895587050" sldId="414"/>
        </pc:sldMkLst>
        <pc:spChg chg="mod">
          <ac:chgData name="Erin Beck" userId="fe1bdb2f-e0a0-410f-b38d-ae32612d3e74" providerId="ADAL" clId="{3D54C937-B983-4C61-B072-B53DD2D582E6}" dt="2023-06-09T20:26:12.402" v="281" actId="948"/>
          <ac:spMkLst>
            <pc:docMk/>
            <pc:sldMk cId="895587050" sldId="414"/>
            <ac:spMk id="3" creationId="{00000000-0000-0000-0000-000000000000}"/>
          </ac:spMkLst>
        </pc:spChg>
        <pc:spChg chg="mod">
          <ac:chgData name="Erin Beck" userId="fe1bdb2f-e0a0-410f-b38d-ae32612d3e74" providerId="ADAL" clId="{3D54C937-B983-4C61-B072-B53DD2D582E6}" dt="2023-06-09T20:36:19.262" v="418" actId="962"/>
          <ac:spMkLst>
            <pc:docMk/>
            <pc:sldMk cId="895587050" sldId="414"/>
            <ac:spMk id="4" creationId="{00000000-0000-0000-0000-000000000000}"/>
          </ac:spMkLst>
        </pc:spChg>
      </pc:sldChg>
      <pc:sldChg chg="modSp mod">
        <pc:chgData name="Erin Beck" userId="fe1bdb2f-e0a0-410f-b38d-ae32612d3e74" providerId="ADAL" clId="{3D54C937-B983-4C61-B072-B53DD2D582E6}" dt="2023-06-09T20:35:11.042" v="400" actId="962"/>
        <pc:sldMkLst>
          <pc:docMk/>
          <pc:sldMk cId="538465173" sldId="415"/>
        </pc:sldMkLst>
        <pc:spChg chg="mod">
          <ac:chgData name="Erin Beck" userId="fe1bdb2f-e0a0-410f-b38d-ae32612d3e74" providerId="ADAL" clId="{3D54C937-B983-4C61-B072-B53DD2D582E6}" dt="2023-06-09T20:35:11.042" v="400" actId="962"/>
          <ac:spMkLst>
            <pc:docMk/>
            <pc:sldMk cId="538465173" sldId="415"/>
            <ac:spMk id="4" creationId="{00000000-0000-0000-0000-000000000000}"/>
          </ac:spMkLst>
        </pc:spChg>
      </pc:sldChg>
      <pc:sldChg chg="modSp mod">
        <pc:chgData name="Erin Beck" userId="fe1bdb2f-e0a0-410f-b38d-ae32612d3e74" providerId="ADAL" clId="{3D54C937-B983-4C61-B072-B53DD2D582E6}" dt="2023-06-12T13:35:00.893" v="554" actId="27636"/>
        <pc:sldMkLst>
          <pc:docMk/>
          <pc:sldMk cId="15394056" sldId="416"/>
        </pc:sldMkLst>
        <pc:spChg chg="mod">
          <ac:chgData name="Erin Beck" userId="fe1bdb2f-e0a0-410f-b38d-ae32612d3e74" providerId="ADAL" clId="{3D54C937-B983-4C61-B072-B53DD2D582E6}" dt="2023-06-12T13:28:25.643" v="451" actId="27636"/>
          <ac:spMkLst>
            <pc:docMk/>
            <pc:sldMk cId="15394056" sldId="416"/>
            <ac:spMk id="2" creationId="{00000000-0000-0000-0000-000000000000}"/>
          </ac:spMkLst>
        </pc:spChg>
        <pc:spChg chg="mod">
          <ac:chgData name="Erin Beck" userId="fe1bdb2f-e0a0-410f-b38d-ae32612d3e74" providerId="ADAL" clId="{3D54C937-B983-4C61-B072-B53DD2D582E6}" dt="2023-06-12T13:35:00.893" v="554" actId="27636"/>
          <ac:spMkLst>
            <pc:docMk/>
            <pc:sldMk cId="15394056" sldId="416"/>
            <ac:spMk id="3" creationId="{00000000-0000-0000-0000-000000000000}"/>
          </ac:spMkLst>
        </pc:spChg>
        <pc:spChg chg="mod">
          <ac:chgData name="Erin Beck" userId="fe1bdb2f-e0a0-410f-b38d-ae32612d3e74" providerId="ADAL" clId="{3D54C937-B983-4C61-B072-B53DD2D582E6}" dt="2023-06-09T20:35:39.708" v="407" actId="962"/>
          <ac:spMkLst>
            <pc:docMk/>
            <pc:sldMk cId="15394056" sldId="416"/>
            <ac:spMk id="4" creationId="{00000000-0000-0000-0000-000000000000}"/>
          </ac:spMkLst>
        </pc:spChg>
      </pc:sldChg>
      <pc:sldChg chg="modSp mod">
        <pc:chgData name="Erin Beck" userId="fe1bdb2f-e0a0-410f-b38d-ae32612d3e74" providerId="ADAL" clId="{3D54C937-B983-4C61-B072-B53DD2D582E6}" dt="2023-06-12T13:36:20.993" v="582" actId="14100"/>
        <pc:sldMkLst>
          <pc:docMk/>
          <pc:sldMk cId="313394162" sldId="417"/>
        </pc:sldMkLst>
        <pc:spChg chg="mod">
          <ac:chgData name="Erin Beck" userId="fe1bdb2f-e0a0-410f-b38d-ae32612d3e74" providerId="ADAL" clId="{3D54C937-B983-4C61-B072-B53DD2D582E6}" dt="2023-06-12T13:36:20.993" v="582" actId="14100"/>
          <ac:spMkLst>
            <pc:docMk/>
            <pc:sldMk cId="313394162" sldId="417"/>
            <ac:spMk id="2" creationId="{00000000-0000-0000-0000-000000000000}"/>
          </ac:spMkLst>
        </pc:spChg>
        <pc:spChg chg="mod">
          <ac:chgData name="Erin Beck" userId="fe1bdb2f-e0a0-410f-b38d-ae32612d3e74" providerId="ADAL" clId="{3D54C937-B983-4C61-B072-B53DD2D582E6}" dt="2023-06-09T20:21:55.020" v="198" actId="404"/>
          <ac:spMkLst>
            <pc:docMk/>
            <pc:sldMk cId="313394162" sldId="417"/>
            <ac:spMk id="3" creationId="{00000000-0000-0000-0000-000000000000}"/>
          </ac:spMkLst>
        </pc:spChg>
        <pc:spChg chg="mod">
          <ac:chgData name="Erin Beck" userId="fe1bdb2f-e0a0-410f-b38d-ae32612d3e74" providerId="ADAL" clId="{3D54C937-B983-4C61-B072-B53DD2D582E6}" dt="2023-06-09T20:35:53.844" v="411" actId="962"/>
          <ac:spMkLst>
            <pc:docMk/>
            <pc:sldMk cId="313394162" sldId="417"/>
            <ac:spMk id="4" creationId="{00000000-0000-0000-0000-000000000000}"/>
          </ac:spMkLst>
        </pc:spChg>
      </pc:sldChg>
      <pc:sldChg chg="modSp mod">
        <pc:chgData name="Erin Beck" userId="fe1bdb2f-e0a0-410f-b38d-ae32612d3e74" providerId="ADAL" clId="{3D54C937-B983-4C61-B072-B53DD2D582E6}" dt="2023-06-12T13:36:57.996" v="589" actId="948"/>
        <pc:sldMkLst>
          <pc:docMk/>
          <pc:sldMk cId="2237011577" sldId="418"/>
        </pc:sldMkLst>
        <pc:spChg chg="mod">
          <ac:chgData name="Erin Beck" userId="fe1bdb2f-e0a0-410f-b38d-ae32612d3e74" providerId="ADAL" clId="{3D54C937-B983-4C61-B072-B53DD2D582E6}" dt="2023-06-12T13:36:51.447" v="588" actId="14100"/>
          <ac:spMkLst>
            <pc:docMk/>
            <pc:sldMk cId="2237011577" sldId="418"/>
            <ac:spMk id="2" creationId="{00000000-0000-0000-0000-000000000000}"/>
          </ac:spMkLst>
        </pc:spChg>
        <pc:spChg chg="mod">
          <ac:chgData name="Erin Beck" userId="fe1bdb2f-e0a0-410f-b38d-ae32612d3e74" providerId="ADAL" clId="{3D54C937-B983-4C61-B072-B53DD2D582E6}" dt="2023-06-12T13:36:57.996" v="589" actId="948"/>
          <ac:spMkLst>
            <pc:docMk/>
            <pc:sldMk cId="2237011577" sldId="418"/>
            <ac:spMk id="3" creationId="{00000000-0000-0000-0000-000000000000}"/>
          </ac:spMkLst>
        </pc:spChg>
        <pc:spChg chg="mod">
          <ac:chgData name="Erin Beck" userId="fe1bdb2f-e0a0-410f-b38d-ae32612d3e74" providerId="ADAL" clId="{3D54C937-B983-4C61-B072-B53DD2D582E6}" dt="2023-06-09T20:36:02.563" v="414" actId="962"/>
          <ac:spMkLst>
            <pc:docMk/>
            <pc:sldMk cId="2237011577" sldId="418"/>
            <ac:spMk id="4" creationId="{00000000-0000-0000-0000-000000000000}"/>
          </ac:spMkLst>
        </pc:spChg>
      </pc:sldChg>
      <pc:sldChg chg="modSp mod">
        <pc:chgData name="Erin Beck" userId="fe1bdb2f-e0a0-410f-b38d-ae32612d3e74" providerId="ADAL" clId="{3D54C937-B983-4C61-B072-B53DD2D582E6}" dt="2023-06-12T13:15:10.690" v="426" actId="207"/>
        <pc:sldMkLst>
          <pc:docMk/>
          <pc:sldMk cId="620070417" sldId="419"/>
        </pc:sldMkLst>
        <pc:spChg chg="mod">
          <ac:chgData name="Erin Beck" userId="fe1bdb2f-e0a0-410f-b38d-ae32612d3e74" providerId="ADAL" clId="{3D54C937-B983-4C61-B072-B53DD2D582E6}" dt="2023-06-12T13:15:10.690" v="426" actId="207"/>
          <ac:spMkLst>
            <pc:docMk/>
            <pc:sldMk cId="620070417" sldId="419"/>
            <ac:spMk id="3" creationId="{00000000-0000-0000-0000-000000000000}"/>
          </ac:spMkLst>
        </pc:spChg>
        <pc:spChg chg="mod">
          <ac:chgData name="Erin Beck" userId="fe1bdb2f-e0a0-410f-b38d-ae32612d3e74" providerId="ADAL" clId="{3D54C937-B983-4C61-B072-B53DD2D582E6}" dt="2023-06-09T20:35:17.301" v="402" actId="962"/>
          <ac:spMkLst>
            <pc:docMk/>
            <pc:sldMk cId="620070417" sldId="419"/>
            <ac:spMk id="4" creationId="{00000000-0000-0000-0000-000000000000}"/>
          </ac:spMkLst>
        </pc:spChg>
      </pc:sldChg>
      <pc:sldChg chg="modSp mod">
        <pc:chgData name="Erin Beck" userId="fe1bdb2f-e0a0-410f-b38d-ae32612d3e74" providerId="ADAL" clId="{3D54C937-B983-4C61-B072-B53DD2D582E6}" dt="2023-06-09T20:34:11.731" v="384" actId="962"/>
        <pc:sldMkLst>
          <pc:docMk/>
          <pc:sldMk cId="1047218353" sldId="423"/>
        </pc:sldMkLst>
        <pc:spChg chg="mod">
          <ac:chgData name="Erin Beck" userId="fe1bdb2f-e0a0-410f-b38d-ae32612d3e74" providerId="ADAL" clId="{3D54C937-B983-4C61-B072-B53DD2D582E6}" dt="2023-06-09T20:08:35.229" v="3" actId="113"/>
          <ac:spMkLst>
            <pc:docMk/>
            <pc:sldMk cId="1047218353" sldId="423"/>
            <ac:spMk id="3" creationId="{00000000-0000-0000-0000-000000000000}"/>
          </ac:spMkLst>
        </pc:spChg>
        <pc:spChg chg="mod">
          <ac:chgData name="Erin Beck" userId="fe1bdb2f-e0a0-410f-b38d-ae32612d3e74" providerId="ADAL" clId="{3D54C937-B983-4C61-B072-B53DD2D582E6}" dt="2023-06-09T20:34:11.731" v="384" actId="962"/>
          <ac:spMkLst>
            <pc:docMk/>
            <pc:sldMk cId="1047218353" sldId="423"/>
            <ac:spMk id="4" creationId="{00000000-0000-0000-0000-000000000000}"/>
          </ac:spMkLst>
        </pc:spChg>
      </pc:sldChg>
      <pc:sldChg chg="modSp mod">
        <pc:chgData name="Erin Beck" userId="fe1bdb2f-e0a0-410f-b38d-ae32612d3e74" providerId="ADAL" clId="{3D54C937-B983-4C61-B072-B53DD2D582E6}" dt="2023-06-12T13:37:47.590" v="605" actId="27636"/>
        <pc:sldMkLst>
          <pc:docMk/>
          <pc:sldMk cId="510189752" sldId="433"/>
        </pc:sldMkLst>
        <pc:spChg chg="mod">
          <ac:chgData name="Erin Beck" userId="fe1bdb2f-e0a0-410f-b38d-ae32612d3e74" providerId="ADAL" clId="{3D54C937-B983-4C61-B072-B53DD2D582E6}" dt="2023-06-12T13:37:47.590" v="605" actId="27636"/>
          <ac:spMkLst>
            <pc:docMk/>
            <pc:sldMk cId="510189752" sldId="433"/>
            <ac:spMk id="3" creationId="{00000000-0000-0000-0000-000000000000}"/>
          </ac:spMkLst>
        </pc:spChg>
        <pc:spChg chg="mod">
          <ac:chgData name="Erin Beck" userId="fe1bdb2f-e0a0-410f-b38d-ae32612d3e74" providerId="ADAL" clId="{3D54C937-B983-4C61-B072-B53DD2D582E6}" dt="2023-06-09T20:36:12.314" v="417" actId="962"/>
          <ac:spMkLst>
            <pc:docMk/>
            <pc:sldMk cId="510189752" sldId="433"/>
            <ac:spMk id="4" creationId="{00000000-0000-0000-0000-000000000000}"/>
          </ac:spMkLst>
        </pc:spChg>
      </pc:sldChg>
      <pc:sldChg chg="modSp mod">
        <pc:chgData name="Erin Beck" userId="fe1bdb2f-e0a0-410f-b38d-ae32612d3e74" providerId="ADAL" clId="{3D54C937-B983-4C61-B072-B53DD2D582E6}" dt="2023-06-12T13:33:59.466" v="535" actId="27636"/>
        <pc:sldMkLst>
          <pc:docMk/>
          <pc:sldMk cId="1964369263" sldId="440"/>
        </pc:sldMkLst>
        <pc:spChg chg="mod">
          <ac:chgData name="Erin Beck" userId="fe1bdb2f-e0a0-410f-b38d-ae32612d3e74" providerId="ADAL" clId="{3D54C937-B983-4C61-B072-B53DD2D582E6}" dt="2023-06-12T13:33:59.466" v="535" actId="27636"/>
          <ac:spMkLst>
            <pc:docMk/>
            <pc:sldMk cId="1964369263" sldId="440"/>
            <ac:spMk id="3" creationId="{00000000-0000-0000-0000-000000000000}"/>
          </ac:spMkLst>
        </pc:spChg>
        <pc:spChg chg="mod">
          <ac:chgData name="Erin Beck" userId="fe1bdb2f-e0a0-410f-b38d-ae32612d3e74" providerId="ADAL" clId="{3D54C937-B983-4C61-B072-B53DD2D582E6}" dt="2023-06-09T20:35:34.329" v="405" actId="962"/>
          <ac:spMkLst>
            <pc:docMk/>
            <pc:sldMk cId="1964369263" sldId="440"/>
            <ac:spMk id="4" creationId="{00000000-0000-0000-0000-000000000000}"/>
          </ac:spMkLst>
        </pc:spChg>
      </pc:sldChg>
      <pc:sldChg chg="modSp mod">
        <pc:chgData name="Erin Beck" userId="fe1bdb2f-e0a0-410f-b38d-ae32612d3e74" providerId="ADAL" clId="{3D54C937-B983-4C61-B072-B53DD2D582E6}" dt="2023-06-12T13:35:54.495" v="576" actId="27636"/>
        <pc:sldMkLst>
          <pc:docMk/>
          <pc:sldMk cId="1990495306" sldId="442"/>
        </pc:sldMkLst>
        <pc:spChg chg="mod">
          <ac:chgData name="Erin Beck" userId="fe1bdb2f-e0a0-410f-b38d-ae32612d3e74" providerId="ADAL" clId="{3D54C937-B983-4C61-B072-B53DD2D582E6}" dt="2023-06-12T13:28:25.651" v="453" actId="27636"/>
          <ac:spMkLst>
            <pc:docMk/>
            <pc:sldMk cId="1990495306" sldId="442"/>
            <ac:spMk id="2" creationId="{00000000-0000-0000-0000-000000000000}"/>
          </ac:spMkLst>
        </pc:spChg>
        <pc:spChg chg="mod">
          <ac:chgData name="Erin Beck" userId="fe1bdb2f-e0a0-410f-b38d-ae32612d3e74" providerId="ADAL" clId="{3D54C937-B983-4C61-B072-B53DD2D582E6}" dt="2023-06-12T13:35:54.495" v="576" actId="27636"/>
          <ac:spMkLst>
            <pc:docMk/>
            <pc:sldMk cId="1990495306" sldId="442"/>
            <ac:spMk id="3" creationId="{00000000-0000-0000-0000-000000000000}"/>
          </ac:spMkLst>
        </pc:spChg>
        <pc:spChg chg="mod">
          <ac:chgData name="Erin Beck" userId="fe1bdb2f-e0a0-410f-b38d-ae32612d3e74" providerId="ADAL" clId="{3D54C937-B983-4C61-B072-B53DD2D582E6}" dt="2023-06-09T20:35:47.538" v="409" actId="962"/>
          <ac:spMkLst>
            <pc:docMk/>
            <pc:sldMk cId="1990495306" sldId="442"/>
            <ac:spMk id="4" creationId="{00000000-0000-0000-0000-000000000000}"/>
          </ac:spMkLst>
        </pc:spChg>
      </pc:sldChg>
      <pc:sldChg chg="modSp mod">
        <pc:chgData name="Erin Beck" userId="fe1bdb2f-e0a0-410f-b38d-ae32612d3e74" providerId="ADAL" clId="{3D54C937-B983-4C61-B072-B53DD2D582E6}" dt="2023-06-12T13:28:28.636" v="464" actId="27636"/>
        <pc:sldMkLst>
          <pc:docMk/>
          <pc:sldMk cId="3988516120" sldId="443"/>
        </pc:sldMkLst>
        <pc:spChg chg="mod">
          <ac:chgData name="Erin Beck" userId="fe1bdb2f-e0a0-410f-b38d-ae32612d3e74" providerId="ADAL" clId="{3D54C937-B983-4C61-B072-B53DD2D582E6}" dt="2023-06-12T13:28:25.651" v="452" actId="27636"/>
          <ac:spMkLst>
            <pc:docMk/>
            <pc:sldMk cId="3988516120" sldId="443"/>
            <ac:spMk id="2" creationId="{00000000-0000-0000-0000-000000000000}"/>
          </ac:spMkLst>
        </pc:spChg>
        <pc:spChg chg="mod">
          <ac:chgData name="Erin Beck" userId="fe1bdb2f-e0a0-410f-b38d-ae32612d3e74" providerId="ADAL" clId="{3D54C937-B983-4C61-B072-B53DD2D582E6}" dt="2023-06-12T13:28:28.636" v="464" actId="27636"/>
          <ac:spMkLst>
            <pc:docMk/>
            <pc:sldMk cId="3988516120" sldId="443"/>
            <ac:spMk id="3" creationId="{00000000-0000-0000-0000-000000000000}"/>
          </ac:spMkLst>
        </pc:spChg>
        <pc:spChg chg="mod">
          <ac:chgData name="Erin Beck" userId="fe1bdb2f-e0a0-410f-b38d-ae32612d3e74" providerId="ADAL" clId="{3D54C937-B983-4C61-B072-B53DD2D582E6}" dt="2023-06-09T20:35:44.483" v="408" actId="962"/>
          <ac:spMkLst>
            <pc:docMk/>
            <pc:sldMk cId="3988516120" sldId="443"/>
            <ac:spMk id="4" creationId="{00000000-0000-0000-0000-000000000000}"/>
          </ac:spMkLst>
        </pc:spChg>
      </pc:sldChg>
      <pc:sldChg chg="modSp mod">
        <pc:chgData name="Erin Beck" userId="fe1bdb2f-e0a0-410f-b38d-ae32612d3e74" providerId="ADAL" clId="{3D54C937-B983-4C61-B072-B53DD2D582E6}" dt="2023-06-12T13:36:16.352" v="581" actId="14100"/>
        <pc:sldMkLst>
          <pc:docMk/>
          <pc:sldMk cId="2818200479" sldId="444"/>
        </pc:sldMkLst>
        <pc:spChg chg="mod">
          <ac:chgData name="Erin Beck" userId="fe1bdb2f-e0a0-410f-b38d-ae32612d3e74" providerId="ADAL" clId="{3D54C937-B983-4C61-B072-B53DD2D582E6}" dt="2023-06-12T13:28:25.651" v="454" actId="27636"/>
          <ac:spMkLst>
            <pc:docMk/>
            <pc:sldMk cId="2818200479" sldId="444"/>
            <ac:spMk id="2" creationId="{00000000-0000-0000-0000-000000000000}"/>
          </ac:spMkLst>
        </pc:spChg>
        <pc:spChg chg="mod">
          <ac:chgData name="Erin Beck" userId="fe1bdb2f-e0a0-410f-b38d-ae32612d3e74" providerId="ADAL" clId="{3D54C937-B983-4C61-B072-B53DD2D582E6}" dt="2023-06-12T13:36:16.352" v="581" actId="14100"/>
          <ac:spMkLst>
            <pc:docMk/>
            <pc:sldMk cId="2818200479" sldId="444"/>
            <ac:spMk id="3" creationId="{00000000-0000-0000-0000-000000000000}"/>
          </ac:spMkLst>
        </pc:spChg>
        <pc:spChg chg="mod">
          <ac:chgData name="Erin Beck" userId="fe1bdb2f-e0a0-410f-b38d-ae32612d3e74" providerId="ADAL" clId="{3D54C937-B983-4C61-B072-B53DD2D582E6}" dt="2023-06-09T20:35:51.445" v="410" actId="962"/>
          <ac:spMkLst>
            <pc:docMk/>
            <pc:sldMk cId="2818200479" sldId="444"/>
            <ac:spMk id="4" creationId="{00000000-0000-0000-0000-000000000000}"/>
          </ac:spMkLst>
        </pc:spChg>
      </pc:sldChg>
      <pc:sldChg chg="modSp mod">
        <pc:chgData name="Erin Beck" userId="fe1bdb2f-e0a0-410f-b38d-ae32612d3e74" providerId="ADAL" clId="{3D54C937-B983-4C61-B072-B53DD2D582E6}" dt="2023-06-12T13:36:29.585" v="583" actId="14100"/>
        <pc:sldMkLst>
          <pc:docMk/>
          <pc:sldMk cId="1007589551" sldId="445"/>
        </pc:sldMkLst>
        <pc:spChg chg="mod">
          <ac:chgData name="Erin Beck" userId="fe1bdb2f-e0a0-410f-b38d-ae32612d3e74" providerId="ADAL" clId="{3D54C937-B983-4C61-B072-B53DD2D582E6}" dt="2023-06-12T13:36:29.585" v="583" actId="14100"/>
          <ac:spMkLst>
            <pc:docMk/>
            <pc:sldMk cId="1007589551" sldId="445"/>
            <ac:spMk id="2" creationId="{00000000-0000-0000-0000-000000000000}"/>
          </ac:spMkLst>
        </pc:spChg>
        <pc:spChg chg="mod">
          <ac:chgData name="Erin Beck" userId="fe1bdb2f-e0a0-410f-b38d-ae32612d3e74" providerId="ADAL" clId="{3D54C937-B983-4C61-B072-B53DD2D582E6}" dt="2023-06-09T20:23:02.248" v="232" actId="207"/>
          <ac:spMkLst>
            <pc:docMk/>
            <pc:sldMk cId="1007589551" sldId="445"/>
            <ac:spMk id="3" creationId="{00000000-0000-0000-0000-000000000000}"/>
          </ac:spMkLst>
        </pc:spChg>
        <pc:spChg chg="mod">
          <ac:chgData name="Erin Beck" userId="fe1bdb2f-e0a0-410f-b38d-ae32612d3e74" providerId="ADAL" clId="{3D54C937-B983-4C61-B072-B53DD2D582E6}" dt="2023-06-09T20:35:56.049" v="412" actId="962"/>
          <ac:spMkLst>
            <pc:docMk/>
            <pc:sldMk cId="1007589551" sldId="445"/>
            <ac:spMk id="4" creationId="{00000000-0000-0000-0000-000000000000}"/>
          </ac:spMkLst>
        </pc:spChg>
      </pc:sldChg>
      <pc:sldChg chg="modSp mod">
        <pc:chgData name="Erin Beck" userId="fe1bdb2f-e0a0-410f-b38d-ae32612d3e74" providerId="ADAL" clId="{3D54C937-B983-4C61-B072-B53DD2D582E6}" dt="2023-06-12T13:37:30.475" v="602" actId="14100"/>
        <pc:sldMkLst>
          <pc:docMk/>
          <pc:sldMk cId="4174416902" sldId="446"/>
        </pc:sldMkLst>
        <pc:spChg chg="mod">
          <ac:chgData name="Erin Beck" userId="fe1bdb2f-e0a0-410f-b38d-ae32612d3e74" providerId="ADAL" clId="{3D54C937-B983-4C61-B072-B53DD2D582E6}" dt="2023-06-12T13:37:05.711" v="591" actId="14100"/>
          <ac:spMkLst>
            <pc:docMk/>
            <pc:sldMk cId="4174416902" sldId="446"/>
            <ac:spMk id="2" creationId="{00000000-0000-0000-0000-000000000000}"/>
          </ac:spMkLst>
        </pc:spChg>
        <pc:spChg chg="mod">
          <ac:chgData name="Erin Beck" userId="fe1bdb2f-e0a0-410f-b38d-ae32612d3e74" providerId="ADAL" clId="{3D54C937-B983-4C61-B072-B53DD2D582E6}" dt="2023-06-12T13:37:30.475" v="602" actId="14100"/>
          <ac:spMkLst>
            <pc:docMk/>
            <pc:sldMk cId="4174416902" sldId="446"/>
            <ac:spMk id="3" creationId="{00000000-0000-0000-0000-000000000000}"/>
          </ac:spMkLst>
        </pc:spChg>
        <pc:spChg chg="mod">
          <ac:chgData name="Erin Beck" userId="fe1bdb2f-e0a0-410f-b38d-ae32612d3e74" providerId="ADAL" clId="{3D54C937-B983-4C61-B072-B53DD2D582E6}" dt="2023-06-09T20:36:06.637" v="415" actId="962"/>
          <ac:spMkLst>
            <pc:docMk/>
            <pc:sldMk cId="4174416902" sldId="446"/>
            <ac:spMk id="4" creationId="{00000000-0000-0000-0000-000000000000}"/>
          </ac:spMkLst>
        </pc:spChg>
      </pc:sldChg>
      <pc:sldChg chg="modSp mod">
        <pc:chgData name="Erin Beck" userId="fe1bdb2f-e0a0-410f-b38d-ae32612d3e74" providerId="ADAL" clId="{3D54C937-B983-4C61-B072-B53DD2D582E6}" dt="2023-06-12T13:37:36.893" v="603" actId="14100"/>
        <pc:sldMkLst>
          <pc:docMk/>
          <pc:sldMk cId="260154233" sldId="447"/>
        </pc:sldMkLst>
        <pc:spChg chg="mod">
          <ac:chgData name="Erin Beck" userId="fe1bdb2f-e0a0-410f-b38d-ae32612d3e74" providerId="ADAL" clId="{3D54C937-B983-4C61-B072-B53DD2D582E6}" dt="2023-06-12T13:37:36.893" v="603" actId="14100"/>
          <ac:spMkLst>
            <pc:docMk/>
            <pc:sldMk cId="260154233" sldId="447"/>
            <ac:spMk id="2" creationId="{00000000-0000-0000-0000-000000000000}"/>
          </ac:spMkLst>
        </pc:spChg>
        <pc:spChg chg="mod">
          <ac:chgData name="Erin Beck" userId="fe1bdb2f-e0a0-410f-b38d-ae32612d3e74" providerId="ADAL" clId="{3D54C937-B983-4C61-B072-B53DD2D582E6}" dt="2023-06-09T20:25:09.968" v="266" actId="948"/>
          <ac:spMkLst>
            <pc:docMk/>
            <pc:sldMk cId="260154233" sldId="447"/>
            <ac:spMk id="3" creationId="{00000000-0000-0000-0000-000000000000}"/>
          </ac:spMkLst>
        </pc:spChg>
        <pc:spChg chg="mod">
          <ac:chgData name="Erin Beck" userId="fe1bdb2f-e0a0-410f-b38d-ae32612d3e74" providerId="ADAL" clId="{3D54C937-B983-4C61-B072-B53DD2D582E6}" dt="2023-06-09T20:36:09.017" v="416" actId="962"/>
          <ac:spMkLst>
            <pc:docMk/>
            <pc:sldMk cId="260154233" sldId="447"/>
            <ac:spMk id="4" creationId="{00000000-0000-0000-0000-000000000000}"/>
          </ac:spMkLst>
        </pc:spChg>
      </pc:sldChg>
      <pc:sldChg chg="modSp mod">
        <pc:chgData name="Erin Beck" userId="fe1bdb2f-e0a0-410f-b38d-ae32612d3e74" providerId="ADAL" clId="{3D54C937-B983-4C61-B072-B53DD2D582E6}" dt="2023-06-12T13:38:06.027" v="610" actId="27636"/>
        <pc:sldMkLst>
          <pc:docMk/>
          <pc:sldMk cId="898871299" sldId="449"/>
        </pc:sldMkLst>
        <pc:spChg chg="mod">
          <ac:chgData name="Erin Beck" userId="fe1bdb2f-e0a0-410f-b38d-ae32612d3e74" providerId="ADAL" clId="{3D54C937-B983-4C61-B072-B53DD2D582E6}" dt="2023-06-12T13:38:06.027" v="610" actId="27636"/>
          <ac:spMkLst>
            <pc:docMk/>
            <pc:sldMk cId="898871299" sldId="449"/>
            <ac:spMk id="3" creationId="{00000000-0000-0000-0000-000000000000}"/>
          </ac:spMkLst>
        </pc:spChg>
        <pc:spChg chg="mod">
          <ac:chgData name="Erin Beck" userId="fe1bdb2f-e0a0-410f-b38d-ae32612d3e74" providerId="ADAL" clId="{3D54C937-B983-4C61-B072-B53DD2D582E6}" dt="2023-06-09T20:36:26.807" v="420" actId="962"/>
          <ac:spMkLst>
            <pc:docMk/>
            <pc:sldMk cId="898871299" sldId="449"/>
            <ac:spMk id="4" creationId="{00000000-0000-0000-0000-000000000000}"/>
          </ac:spMkLst>
        </pc:spChg>
      </pc:sldChg>
      <pc:sldChg chg="modSp mod">
        <pc:chgData name="Erin Beck" userId="fe1bdb2f-e0a0-410f-b38d-ae32612d3e74" providerId="ADAL" clId="{3D54C937-B983-4C61-B072-B53DD2D582E6}" dt="2023-06-09T20:36:31.030" v="421" actId="962"/>
        <pc:sldMkLst>
          <pc:docMk/>
          <pc:sldMk cId="3742411225" sldId="467"/>
        </pc:sldMkLst>
        <pc:spChg chg="mod">
          <ac:chgData name="Erin Beck" userId="fe1bdb2f-e0a0-410f-b38d-ae32612d3e74" providerId="ADAL" clId="{3D54C937-B983-4C61-B072-B53DD2D582E6}" dt="2023-06-09T20:29:08.469" v="299" actId="27636"/>
          <ac:spMkLst>
            <pc:docMk/>
            <pc:sldMk cId="3742411225" sldId="467"/>
            <ac:spMk id="3" creationId="{00000000-0000-0000-0000-000000000000}"/>
          </ac:spMkLst>
        </pc:spChg>
        <pc:spChg chg="mod">
          <ac:chgData name="Erin Beck" userId="fe1bdb2f-e0a0-410f-b38d-ae32612d3e74" providerId="ADAL" clId="{3D54C937-B983-4C61-B072-B53DD2D582E6}" dt="2023-06-09T20:36:31.030" v="421" actId="962"/>
          <ac:spMkLst>
            <pc:docMk/>
            <pc:sldMk cId="3742411225" sldId="467"/>
            <ac:spMk id="4" creationId="{00000000-0000-0000-0000-000000000000}"/>
          </ac:spMkLst>
        </pc:spChg>
      </pc:sldChg>
      <pc:sldChg chg="modSp mod">
        <pc:chgData name="Erin Beck" userId="fe1bdb2f-e0a0-410f-b38d-ae32612d3e74" providerId="ADAL" clId="{3D54C937-B983-4C61-B072-B53DD2D582E6}" dt="2023-06-12T13:32:29.129" v="513" actId="27636"/>
        <pc:sldMkLst>
          <pc:docMk/>
          <pc:sldMk cId="2805525253" sldId="475"/>
        </pc:sldMkLst>
        <pc:spChg chg="mod">
          <ac:chgData name="Erin Beck" userId="fe1bdb2f-e0a0-410f-b38d-ae32612d3e74" providerId="ADAL" clId="{3D54C937-B983-4C61-B072-B53DD2D582E6}" dt="2023-06-09T20:35:04.512" v="398" actId="962"/>
          <ac:spMkLst>
            <pc:docMk/>
            <pc:sldMk cId="2805525253" sldId="475"/>
            <ac:spMk id="4" creationId="{00000000-0000-0000-0000-000000000000}"/>
          </ac:spMkLst>
        </pc:spChg>
        <pc:spChg chg="mod">
          <ac:chgData name="Erin Beck" userId="fe1bdb2f-e0a0-410f-b38d-ae32612d3e74" providerId="ADAL" clId="{3D54C937-B983-4C61-B072-B53DD2D582E6}" dt="2023-06-09T20:33:10.640" v="365" actId="255"/>
          <ac:spMkLst>
            <pc:docMk/>
            <pc:sldMk cId="2805525253" sldId="475"/>
            <ac:spMk id="5" creationId="{00000000-0000-0000-0000-000000000000}"/>
          </ac:spMkLst>
        </pc:spChg>
        <pc:spChg chg="mod">
          <ac:chgData name="Erin Beck" userId="fe1bdb2f-e0a0-410f-b38d-ae32612d3e74" providerId="ADAL" clId="{3D54C937-B983-4C61-B072-B53DD2D582E6}" dt="2023-06-12T13:32:29.129" v="513" actId="27636"/>
          <ac:spMkLst>
            <pc:docMk/>
            <pc:sldMk cId="2805525253" sldId="475"/>
            <ac:spMk id="6" creationId="{00000000-0000-0000-0000-000000000000}"/>
          </ac:spMkLst>
        </pc:spChg>
      </pc:sldChg>
      <pc:sldChg chg="modSp mod">
        <pc:chgData name="Erin Beck" userId="fe1bdb2f-e0a0-410f-b38d-ae32612d3e74" providerId="ADAL" clId="{3D54C937-B983-4C61-B072-B53DD2D582E6}" dt="2023-06-12T13:32:42.560" v="518" actId="27636"/>
        <pc:sldMkLst>
          <pc:docMk/>
          <pc:sldMk cId="4261127647" sldId="476"/>
        </pc:sldMkLst>
        <pc:spChg chg="mod">
          <ac:chgData name="Erin Beck" userId="fe1bdb2f-e0a0-410f-b38d-ae32612d3e74" providerId="ADAL" clId="{3D54C937-B983-4C61-B072-B53DD2D582E6}" dt="2023-06-12T13:28:25.643" v="450" actId="27636"/>
          <ac:spMkLst>
            <pc:docMk/>
            <pc:sldMk cId="4261127647" sldId="476"/>
            <ac:spMk id="2" creationId="{00000000-0000-0000-0000-000000000000}"/>
          </ac:spMkLst>
        </pc:spChg>
        <pc:spChg chg="mod">
          <ac:chgData name="Erin Beck" userId="fe1bdb2f-e0a0-410f-b38d-ae32612d3e74" providerId="ADAL" clId="{3D54C937-B983-4C61-B072-B53DD2D582E6}" dt="2023-06-12T13:32:42.560" v="518" actId="27636"/>
          <ac:spMkLst>
            <pc:docMk/>
            <pc:sldMk cId="4261127647" sldId="476"/>
            <ac:spMk id="3" creationId="{00000000-0000-0000-0000-000000000000}"/>
          </ac:spMkLst>
        </pc:spChg>
        <pc:spChg chg="mod">
          <ac:chgData name="Erin Beck" userId="fe1bdb2f-e0a0-410f-b38d-ae32612d3e74" providerId="ADAL" clId="{3D54C937-B983-4C61-B072-B53DD2D582E6}" dt="2023-06-09T20:35:08.688" v="399" actId="962"/>
          <ac:spMkLst>
            <pc:docMk/>
            <pc:sldMk cId="4261127647" sldId="476"/>
            <ac:spMk id="4" creationId="{00000000-0000-0000-0000-000000000000}"/>
          </ac:spMkLst>
        </pc:spChg>
      </pc:sldChg>
      <pc:sldChg chg="modSp mod">
        <pc:chgData name="Erin Beck" userId="fe1bdb2f-e0a0-410f-b38d-ae32612d3e74" providerId="ADAL" clId="{3D54C937-B983-4C61-B072-B53DD2D582E6}" dt="2023-06-09T20:36:24.171" v="419" actId="962"/>
        <pc:sldMkLst>
          <pc:docMk/>
          <pc:sldMk cId="1981024433" sldId="477"/>
        </pc:sldMkLst>
        <pc:spChg chg="mod">
          <ac:chgData name="Erin Beck" userId="fe1bdb2f-e0a0-410f-b38d-ae32612d3e74" providerId="ADAL" clId="{3D54C937-B983-4C61-B072-B53DD2D582E6}" dt="2023-06-09T20:28:06.725" v="283" actId="207"/>
          <ac:spMkLst>
            <pc:docMk/>
            <pc:sldMk cId="1981024433" sldId="477"/>
            <ac:spMk id="3" creationId="{00000000-0000-0000-0000-000000000000}"/>
          </ac:spMkLst>
        </pc:spChg>
        <pc:spChg chg="mod">
          <ac:chgData name="Erin Beck" userId="fe1bdb2f-e0a0-410f-b38d-ae32612d3e74" providerId="ADAL" clId="{3D54C937-B983-4C61-B072-B53DD2D582E6}" dt="2023-06-09T20:36:24.171" v="419" actId="962"/>
          <ac:spMkLst>
            <pc:docMk/>
            <pc:sldMk cId="1981024433" sldId="477"/>
            <ac:spMk id="4" creationId="{00000000-0000-0000-0000-000000000000}"/>
          </ac:spMkLst>
        </pc:spChg>
      </pc:sldChg>
      <pc:sldChg chg="modSp mod">
        <pc:chgData name="Erin Beck" userId="fe1bdb2f-e0a0-410f-b38d-ae32612d3e74" providerId="ADAL" clId="{3D54C937-B983-4C61-B072-B53DD2D582E6}" dt="2023-06-12T13:29:26.404" v="477" actId="2711"/>
        <pc:sldMkLst>
          <pc:docMk/>
          <pc:sldMk cId="1368268611" sldId="479"/>
        </pc:sldMkLst>
        <pc:spChg chg="mod">
          <ac:chgData name="Erin Beck" userId="fe1bdb2f-e0a0-410f-b38d-ae32612d3e74" providerId="ADAL" clId="{3D54C937-B983-4C61-B072-B53DD2D582E6}" dt="2023-06-12T13:28:25.642" v="449" actId="27636"/>
          <ac:spMkLst>
            <pc:docMk/>
            <pc:sldMk cId="1368268611" sldId="479"/>
            <ac:spMk id="2" creationId="{00000000-0000-0000-0000-000000000000}"/>
          </ac:spMkLst>
        </pc:spChg>
        <pc:spChg chg="mod">
          <ac:chgData name="Erin Beck" userId="fe1bdb2f-e0a0-410f-b38d-ae32612d3e74" providerId="ADAL" clId="{3D54C937-B983-4C61-B072-B53DD2D582E6}" dt="2023-06-12T13:29:26.404" v="477" actId="2711"/>
          <ac:spMkLst>
            <pc:docMk/>
            <pc:sldMk cId="1368268611" sldId="479"/>
            <ac:spMk id="3" creationId="{00000000-0000-0000-0000-000000000000}"/>
          </ac:spMkLst>
        </pc:spChg>
        <pc:spChg chg="mod">
          <ac:chgData name="Erin Beck" userId="fe1bdb2f-e0a0-410f-b38d-ae32612d3e74" providerId="ADAL" clId="{3D54C937-B983-4C61-B072-B53DD2D582E6}" dt="2023-06-09T20:34:23.015" v="387" actId="962"/>
          <ac:spMkLst>
            <pc:docMk/>
            <pc:sldMk cId="1368268611" sldId="479"/>
            <ac:spMk id="4" creationId="{00000000-0000-0000-0000-000000000000}"/>
          </ac:spMkLst>
        </pc:spChg>
      </pc:sldChg>
      <pc:sldChg chg="modSp mod">
        <pc:chgData name="Erin Beck" userId="fe1bdb2f-e0a0-410f-b38d-ae32612d3e74" providerId="ADAL" clId="{3D54C937-B983-4C61-B072-B53DD2D582E6}" dt="2023-06-12T13:29:46.766" v="480" actId="948"/>
        <pc:sldMkLst>
          <pc:docMk/>
          <pc:sldMk cId="127942519" sldId="480"/>
        </pc:sldMkLst>
        <pc:spChg chg="mod">
          <ac:chgData name="Erin Beck" userId="fe1bdb2f-e0a0-410f-b38d-ae32612d3e74" providerId="ADAL" clId="{3D54C937-B983-4C61-B072-B53DD2D582E6}" dt="2023-06-09T20:33:22.069" v="375" actId="255"/>
          <ac:spMkLst>
            <pc:docMk/>
            <pc:sldMk cId="127942519" sldId="480"/>
            <ac:spMk id="2" creationId="{00000000-0000-0000-0000-000000000000}"/>
          </ac:spMkLst>
        </pc:spChg>
        <pc:spChg chg="mod">
          <ac:chgData name="Erin Beck" userId="fe1bdb2f-e0a0-410f-b38d-ae32612d3e74" providerId="ADAL" clId="{3D54C937-B983-4C61-B072-B53DD2D582E6}" dt="2023-06-12T13:29:46.766" v="480" actId="948"/>
          <ac:spMkLst>
            <pc:docMk/>
            <pc:sldMk cId="127942519" sldId="480"/>
            <ac:spMk id="3" creationId="{00000000-0000-0000-0000-000000000000}"/>
          </ac:spMkLst>
        </pc:spChg>
        <pc:spChg chg="mod">
          <ac:chgData name="Erin Beck" userId="fe1bdb2f-e0a0-410f-b38d-ae32612d3e74" providerId="ADAL" clId="{3D54C937-B983-4C61-B072-B53DD2D582E6}" dt="2023-06-09T20:34:31.308" v="389" actId="962"/>
          <ac:spMkLst>
            <pc:docMk/>
            <pc:sldMk cId="127942519" sldId="480"/>
            <ac:spMk id="4" creationId="{00000000-0000-0000-0000-000000000000}"/>
          </ac:spMkLst>
        </pc:spChg>
      </pc:sldChg>
      <pc:sldChg chg="modSp mod">
        <pc:chgData name="Erin Beck" userId="fe1bdb2f-e0a0-410f-b38d-ae32612d3e74" providerId="ADAL" clId="{3D54C937-B983-4C61-B072-B53DD2D582E6}" dt="2023-06-12T13:27:48.517" v="444" actId="27636"/>
        <pc:sldMkLst>
          <pc:docMk/>
          <pc:sldMk cId="1250898159" sldId="481"/>
        </pc:sldMkLst>
        <pc:spChg chg="mod">
          <ac:chgData name="Erin Beck" userId="fe1bdb2f-e0a0-410f-b38d-ae32612d3e74" providerId="ADAL" clId="{3D54C937-B983-4C61-B072-B53DD2D582E6}" dt="2023-06-12T13:27:48.517" v="444" actId="27636"/>
          <ac:spMkLst>
            <pc:docMk/>
            <pc:sldMk cId="1250898159" sldId="481"/>
            <ac:spMk id="3" creationId="{00000000-0000-0000-0000-000000000000}"/>
          </ac:spMkLst>
        </pc:spChg>
        <pc:spChg chg="mod">
          <ac:chgData name="Erin Beck" userId="fe1bdb2f-e0a0-410f-b38d-ae32612d3e74" providerId="ADAL" clId="{3D54C937-B983-4C61-B072-B53DD2D582E6}" dt="2023-06-09T20:34:35.401" v="390" actId="962"/>
          <ac:spMkLst>
            <pc:docMk/>
            <pc:sldMk cId="1250898159" sldId="481"/>
            <ac:spMk id="4" creationId="{00000000-0000-0000-0000-000000000000}"/>
          </ac:spMkLst>
        </pc:spChg>
      </pc:sldChg>
      <pc:sldChg chg="modSp mod">
        <pc:chgData name="Erin Beck" userId="fe1bdb2f-e0a0-410f-b38d-ae32612d3e74" providerId="ADAL" clId="{3D54C937-B983-4C61-B072-B53DD2D582E6}" dt="2023-06-12T13:30:04.003" v="485" actId="27636"/>
        <pc:sldMkLst>
          <pc:docMk/>
          <pc:sldMk cId="862218774" sldId="482"/>
        </pc:sldMkLst>
        <pc:spChg chg="mod">
          <ac:chgData name="Erin Beck" userId="fe1bdb2f-e0a0-410f-b38d-ae32612d3e74" providerId="ADAL" clId="{3D54C937-B983-4C61-B072-B53DD2D582E6}" dt="2023-06-12T13:30:04.003" v="485" actId="27636"/>
          <ac:spMkLst>
            <pc:docMk/>
            <pc:sldMk cId="862218774" sldId="482"/>
            <ac:spMk id="3" creationId="{00000000-0000-0000-0000-000000000000}"/>
          </ac:spMkLst>
        </pc:spChg>
        <pc:spChg chg="mod">
          <ac:chgData name="Erin Beck" userId="fe1bdb2f-e0a0-410f-b38d-ae32612d3e74" providerId="ADAL" clId="{3D54C937-B983-4C61-B072-B53DD2D582E6}" dt="2023-06-09T20:34:40.840" v="391" actId="962"/>
          <ac:spMkLst>
            <pc:docMk/>
            <pc:sldMk cId="862218774" sldId="482"/>
            <ac:spMk id="4" creationId="{00000000-0000-0000-0000-000000000000}"/>
          </ac:spMkLst>
        </pc:spChg>
      </pc:sldChg>
      <pc:sldChg chg="modSp mod">
        <pc:chgData name="Erin Beck" userId="fe1bdb2f-e0a0-410f-b38d-ae32612d3e74" providerId="ADAL" clId="{3D54C937-B983-4C61-B072-B53DD2D582E6}" dt="2023-06-12T13:31:28.912" v="508" actId="948"/>
        <pc:sldMkLst>
          <pc:docMk/>
          <pc:sldMk cId="3776497376" sldId="484"/>
        </pc:sldMkLst>
        <pc:spChg chg="mod">
          <ac:chgData name="Erin Beck" userId="fe1bdb2f-e0a0-410f-b38d-ae32612d3e74" providerId="ADAL" clId="{3D54C937-B983-4C61-B072-B53DD2D582E6}" dt="2023-06-12T13:31:28.912" v="508" actId="948"/>
          <ac:spMkLst>
            <pc:docMk/>
            <pc:sldMk cId="3776497376" sldId="484"/>
            <ac:spMk id="3" creationId="{00000000-0000-0000-0000-000000000000}"/>
          </ac:spMkLst>
        </pc:spChg>
        <pc:spChg chg="mod">
          <ac:chgData name="Erin Beck" userId="fe1bdb2f-e0a0-410f-b38d-ae32612d3e74" providerId="ADAL" clId="{3D54C937-B983-4C61-B072-B53DD2D582E6}" dt="2023-06-09T20:34:57.298" v="396" actId="962"/>
          <ac:spMkLst>
            <pc:docMk/>
            <pc:sldMk cId="3776497376" sldId="484"/>
            <ac:spMk id="4" creationId="{00000000-0000-0000-0000-000000000000}"/>
          </ac:spMkLst>
        </pc:spChg>
      </pc:sldChg>
      <pc:sldChg chg="delSp modSp mod">
        <pc:chgData name="Erin Beck" userId="fe1bdb2f-e0a0-410f-b38d-ae32612d3e74" providerId="ADAL" clId="{3D54C937-B983-4C61-B072-B53DD2D582E6}" dt="2023-06-09T20:34:26.862" v="388" actId="962"/>
        <pc:sldMkLst>
          <pc:docMk/>
          <pc:sldMk cId="972476809" sldId="485"/>
        </pc:sldMkLst>
        <pc:spChg chg="del">
          <ac:chgData name="Erin Beck" userId="fe1bdb2f-e0a0-410f-b38d-ae32612d3e74" providerId="ADAL" clId="{3D54C937-B983-4C61-B072-B53DD2D582E6}" dt="2023-06-09T20:10:03.644" v="27" actId="478"/>
          <ac:spMkLst>
            <pc:docMk/>
            <pc:sldMk cId="972476809" sldId="485"/>
            <ac:spMk id="3" creationId="{00000000-0000-0000-0000-000000000000}"/>
          </ac:spMkLst>
        </pc:spChg>
        <pc:spChg chg="mod">
          <ac:chgData name="Erin Beck" userId="fe1bdb2f-e0a0-410f-b38d-ae32612d3e74" providerId="ADAL" clId="{3D54C937-B983-4C61-B072-B53DD2D582E6}" dt="2023-06-09T20:34:26.862" v="388" actId="962"/>
          <ac:spMkLst>
            <pc:docMk/>
            <pc:sldMk cId="972476809" sldId="485"/>
            <ac:spMk id="4" creationId="{00000000-0000-0000-0000-000000000000}"/>
          </ac:spMkLst>
        </pc:spChg>
      </pc:sldChg>
      <pc:sldChg chg="modSp mod">
        <pc:chgData name="Erin Beck" userId="fe1bdb2f-e0a0-410f-b38d-ae32612d3e74" providerId="ADAL" clId="{3D54C937-B983-4C61-B072-B53DD2D582E6}" dt="2023-06-09T20:35:00.594" v="397" actId="962"/>
        <pc:sldMkLst>
          <pc:docMk/>
          <pc:sldMk cId="904968837" sldId="486"/>
        </pc:sldMkLst>
        <pc:spChg chg="mod">
          <ac:chgData name="Erin Beck" userId="fe1bdb2f-e0a0-410f-b38d-ae32612d3e74" providerId="ADAL" clId="{3D54C937-B983-4C61-B072-B53DD2D582E6}" dt="2023-06-09T20:13:16.951" v="80" actId="113"/>
          <ac:spMkLst>
            <pc:docMk/>
            <pc:sldMk cId="904968837" sldId="486"/>
            <ac:spMk id="3" creationId="{00000000-0000-0000-0000-000000000000}"/>
          </ac:spMkLst>
        </pc:spChg>
        <pc:spChg chg="mod">
          <ac:chgData name="Erin Beck" userId="fe1bdb2f-e0a0-410f-b38d-ae32612d3e74" providerId="ADAL" clId="{3D54C937-B983-4C61-B072-B53DD2D582E6}" dt="2023-06-09T20:35:00.594" v="397" actId="962"/>
          <ac:spMkLst>
            <pc:docMk/>
            <pc:sldMk cId="904968837" sldId="486"/>
            <ac:spMk id="4" creationId="{00000000-0000-0000-0000-000000000000}"/>
          </ac:spMkLst>
        </pc:spChg>
      </pc:sldChg>
      <pc:sldChg chg="delSp modSp mod">
        <pc:chgData name="Erin Beck" userId="fe1bdb2f-e0a0-410f-b38d-ae32612d3e74" providerId="ADAL" clId="{3D54C937-B983-4C61-B072-B53DD2D582E6}" dt="2023-06-12T13:28:15.903" v="446" actId="27636"/>
        <pc:sldMkLst>
          <pc:docMk/>
          <pc:sldMk cId="1935673727" sldId="487"/>
        </pc:sldMkLst>
        <pc:spChg chg="mod">
          <ac:chgData name="Erin Beck" userId="fe1bdb2f-e0a0-410f-b38d-ae32612d3e74" providerId="ADAL" clId="{3D54C937-B983-4C61-B072-B53DD2D582E6}" dt="2023-06-12T13:28:15.903" v="446" actId="27636"/>
          <ac:spMkLst>
            <pc:docMk/>
            <pc:sldMk cId="1935673727" sldId="487"/>
            <ac:spMk id="2" creationId="{00000000-0000-0000-0000-000000000000}"/>
          </ac:spMkLst>
        </pc:spChg>
        <pc:spChg chg="del">
          <ac:chgData name="Erin Beck" userId="fe1bdb2f-e0a0-410f-b38d-ae32612d3e74" providerId="ADAL" clId="{3D54C937-B983-4C61-B072-B53DD2D582E6}" dt="2023-06-09T20:08:58.220" v="4" actId="478"/>
          <ac:spMkLst>
            <pc:docMk/>
            <pc:sldMk cId="1935673727" sldId="487"/>
            <ac:spMk id="3" creationId="{00000000-0000-0000-0000-000000000000}"/>
          </ac:spMkLst>
        </pc:spChg>
        <pc:spChg chg="mod">
          <ac:chgData name="Erin Beck" userId="fe1bdb2f-e0a0-410f-b38d-ae32612d3e74" providerId="ADAL" clId="{3D54C937-B983-4C61-B072-B53DD2D582E6}" dt="2023-06-09T20:34:14.859" v="385" actId="962"/>
          <ac:spMkLst>
            <pc:docMk/>
            <pc:sldMk cId="1935673727" sldId="487"/>
            <ac:spMk id="4" creationId="{00000000-0000-0000-0000-000000000000}"/>
          </ac:spMkLst>
        </pc:spChg>
      </pc:sldChg>
      <pc:sldChg chg="modSp mod">
        <pc:chgData name="Erin Beck" userId="fe1bdb2f-e0a0-410f-b38d-ae32612d3e74" providerId="ADAL" clId="{3D54C937-B983-4C61-B072-B53DD2D582E6}" dt="2023-06-09T20:36:53.021" v="424" actId="13244"/>
        <pc:sldMkLst>
          <pc:docMk/>
          <pc:sldMk cId="3441073812" sldId="488"/>
        </pc:sldMkLst>
        <pc:spChg chg="mod">
          <ac:chgData name="Erin Beck" userId="fe1bdb2f-e0a0-410f-b38d-ae32612d3e74" providerId="ADAL" clId="{3D54C937-B983-4C61-B072-B53DD2D582E6}" dt="2023-06-09T20:34:01.934" v="381" actId="962"/>
          <ac:spMkLst>
            <pc:docMk/>
            <pc:sldMk cId="3441073812" sldId="488"/>
            <ac:spMk id="6" creationId="{00000000-0000-0000-0000-000000000000}"/>
          </ac:spMkLst>
        </pc:spChg>
        <pc:spChg chg="mod">
          <ac:chgData name="Erin Beck" userId="fe1bdb2f-e0a0-410f-b38d-ae32612d3e74" providerId="ADAL" clId="{3D54C937-B983-4C61-B072-B53DD2D582E6}" dt="2023-06-09T20:08:26.634" v="1" actId="113"/>
          <ac:spMkLst>
            <pc:docMk/>
            <pc:sldMk cId="3441073812" sldId="488"/>
            <ac:spMk id="10" creationId="{00000000-0000-0000-0000-000000000000}"/>
          </ac:spMkLst>
        </pc:spChg>
        <pc:picChg chg="mod ord">
          <ac:chgData name="Erin Beck" userId="fe1bdb2f-e0a0-410f-b38d-ae32612d3e74" providerId="ADAL" clId="{3D54C937-B983-4C61-B072-B53DD2D582E6}" dt="2023-06-09T20:36:53.021" v="424" actId="13244"/>
          <ac:picMkLst>
            <pc:docMk/>
            <pc:sldMk cId="3441073812" sldId="488"/>
            <ac:picMk id="2" creationId="{DB5C7F75-16FB-BFFF-F2A3-2E8ABB79076C}"/>
          </ac:picMkLst>
        </pc:picChg>
      </pc:sldChg>
      <pc:sldChg chg="modSp mod">
        <pc:chgData name="Erin Beck" userId="fe1bdb2f-e0a0-410f-b38d-ae32612d3e74" providerId="ADAL" clId="{3D54C937-B983-4C61-B072-B53DD2D582E6}" dt="2023-06-12T13:36:47.202" v="587" actId="14100"/>
        <pc:sldMkLst>
          <pc:docMk/>
          <pc:sldMk cId="53387284" sldId="489"/>
        </pc:sldMkLst>
        <pc:spChg chg="mod">
          <ac:chgData name="Erin Beck" userId="fe1bdb2f-e0a0-410f-b38d-ae32612d3e74" providerId="ADAL" clId="{3D54C937-B983-4C61-B072-B53DD2D582E6}" dt="2023-06-12T13:36:47.202" v="587" actId="14100"/>
          <ac:spMkLst>
            <pc:docMk/>
            <pc:sldMk cId="53387284" sldId="489"/>
            <ac:spMk id="3" creationId="{00000000-0000-0000-0000-000000000000}"/>
          </ac:spMkLst>
        </pc:spChg>
        <pc:spChg chg="mod">
          <ac:chgData name="Erin Beck" userId="fe1bdb2f-e0a0-410f-b38d-ae32612d3e74" providerId="ADAL" clId="{3D54C937-B983-4C61-B072-B53DD2D582E6}" dt="2023-06-09T20:36:00.125" v="413" actId="962"/>
          <ac:spMkLst>
            <pc:docMk/>
            <pc:sldMk cId="53387284" sldId="489"/>
            <ac:spMk id="4" creationId="{00000000-0000-0000-0000-000000000000}"/>
          </ac:spMkLst>
        </pc:spChg>
      </pc:sldChg>
      <pc:sldChg chg="modSp mod">
        <pc:chgData name="Erin Beck" userId="fe1bdb2f-e0a0-410f-b38d-ae32612d3e74" providerId="ADAL" clId="{3D54C937-B983-4C61-B072-B53DD2D582E6}" dt="2023-06-12T13:30:15.184" v="487" actId="255"/>
        <pc:sldMkLst>
          <pc:docMk/>
          <pc:sldMk cId="121233901" sldId="490"/>
        </pc:sldMkLst>
        <pc:spChg chg="mod">
          <ac:chgData name="Erin Beck" userId="fe1bdb2f-e0a0-410f-b38d-ae32612d3e74" providerId="ADAL" clId="{3D54C937-B983-4C61-B072-B53DD2D582E6}" dt="2023-06-12T13:30:15.184" v="487" actId="255"/>
          <ac:spMkLst>
            <pc:docMk/>
            <pc:sldMk cId="121233901" sldId="490"/>
            <ac:spMk id="3" creationId="{00000000-0000-0000-0000-000000000000}"/>
          </ac:spMkLst>
        </pc:spChg>
        <pc:spChg chg="mod">
          <ac:chgData name="Erin Beck" userId="fe1bdb2f-e0a0-410f-b38d-ae32612d3e74" providerId="ADAL" clId="{3D54C937-B983-4C61-B072-B53DD2D582E6}" dt="2023-06-09T20:34:43.678" v="392" actId="962"/>
          <ac:spMkLst>
            <pc:docMk/>
            <pc:sldMk cId="121233901" sldId="490"/>
            <ac:spMk id="4" creationId="{00000000-0000-0000-0000-000000000000}"/>
          </ac:spMkLst>
        </pc:spChg>
      </pc:sldChg>
      <pc:sldChg chg="modSp mod">
        <pc:chgData name="Erin Beck" userId="fe1bdb2f-e0a0-410f-b38d-ae32612d3e74" providerId="ADAL" clId="{3D54C937-B983-4C61-B072-B53DD2D582E6}" dt="2023-06-12T13:30:30.970" v="493" actId="14100"/>
        <pc:sldMkLst>
          <pc:docMk/>
          <pc:sldMk cId="1754273668" sldId="491"/>
        </pc:sldMkLst>
        <pc:spChg chg="mod">
          <ac:chgData name="Erin Beck" userId="fe1bdb2f-e0a0-410f-b38d-ae32612d3e74" providerId="ADAL" clId="{3D54C937-B983-4C61-B072-B53DD2D582E6}" dt="2023-06-12T13:30:30.970" v="493" actId="14100"/>
          <ac:spMkLst>
            <pc:docMk/>
            <pc:sldMk cId="1754273668" sldId="491"/>
            <ac:spMk id="3" creationId="{00000000-0000-0000-0000-000000000000}"/>
          </ac:spMkLst>
        </pc:spChg>
        <pc:spChg chg="mod">
          <ac:chgData name="Erin Beck" userId="fe1bdb2f-e0a0-410f-b38d-ae32612d3e74" providerId="ADAL" clId="{3D54C937-B983-4C61-B072-B53DD2D582E6}" dt="2023-06-09T20:34:47.591" v="393" actId="962"/>
          <ac:spMkLst>
            <pc:docMk/>
            <pc:sldMk cId="1754273668" sldId="491"/>
            <ac:spMk id="4" creationId="{00000000-0000-0000-0000-000000000000}"/>
          </ac:spMkLst>
        </pc:spChg>
      </pc:sldChg>
      <pc:sldChg chg="modSp mod">
        <pc:chgData name="Erin Beck" userId="fe1bdb2f-e0a0-410f-b38d-ae32612d3e74" providerId="ADAL" clId="{3D54C937-B983-4C61-B072-B53DD2D582E6}" dt="2023-06-12T13:31:02.056" v="504" actId="27636"/>
        <pc:sldMkLst>
          <pc:docMk/>
          <pc:sldMk cId="1347277903" sldId="492"/>
        </pc:sldMkLst>
        <pc:spChg chg="mod">
          <ac:chgData name="Erin Beck" userId="fe1bdb2f-e0a0-410f-b38d-ae32612d3e74" providerId="ADAL" clId="{3D54C937-B983-4C61-B072-B53DD2D582E6}" dt="2023-06-12T13:31:02.056" v="504" actId="27636"/>
          <ac:spMkLst>
            <pc:docMk/>
            <pc:sldMk cId="1347277903" sldId="492"/>
            <ac:spMk id="3" creationId="{00000000-0000-0000-0000-000000000000}"/>
          </ac:spMkLst>
        </pc:spChg>
        <pc:spChg chg="mod">
          <ac:chgData name="Erin Beck" userId="fe1bdb2f-e0a0-410f-b38d-ae32612d3e74" providerId="ADAL" clId="{3D54C937-B983-4C61-B072-B53DD2D582E6}" dt="2023-06-09T20:34:51.498" v="394" actId="962"/>
          <ac:spMkLst>
            <pc:docMk/>
            <pc:sldMk cId="1347277903" sldId="492"/>
            <ac:spMk id="4" creationId="{00000000-0000-0000-0000-000000000000}"/>
          </ac:spMkLst>
        </pc:spChg>
      </pc:sldChg>
      <pc:sldChg chg="modSp mod">
        <pc:chgData name="Erin Beck" userId="fe1bdb2f-e0a0-410f-b38d-ae32612d3e74" providerId="ADAL" clId="{3D54C937-B983-4C61-B072-B53DD2D582E6}" dt="2023-06-12T13:31:16.022" v="506" actId="948"/>
        <pc:sldMkLst>
          <pc:docMk/>
          <pc:sldMk cId="1872315903" sldId="493"/>
        </pc:sldMkLst>
        <pc:spChg chg="mod">
          <ac:chgData name="Erin Beck" userId="fe1bdb2f-e0a0-410f-b38d-ae32612d3e74" providerId="ADAL" clId="{3D54C937-B983-4C61-B072-B53DD2D582E6}" dt="2023-06-12T13:31:16.022" v="506" actId="948"/>
          <ac:spMkLst>
            <pc:docMk/>
            <pc:sldMk cId="1872315903" sldId="493"/>
            <ac:spMk id="3" creationId="{00000000-0000-0000-0000-000000000000}"/>
          </ac:spMkLst>
        </pc:spChg>
        <pc:spChg chg="mod">
          <ac:chgData name="Erin Beck" userId="fe1bdb2f-e0a0-410f-b38d-ae32612d3e74" providerId="ADAL" clId="{3D54C937-B983-4C61-B072-B53DD2D582E6}" dt="2023-06-09T20:34:54.172" v="395" actId="962"/>
          <ac:spMkLst>
            <pc:docMk/>
            <pc:sldMk cId="1872315903" sldId="493"/>
            <ac:spMk id="4" creationId="{00000000-0000-0000-0000-000000000000}"/>
          </ac:spMkLst>
        </pc:spChg>
      </pc:sldChg>
      <pc:sldChg chg="modSp mod">
        <pc:chgData name="Erin Beck" userId="fe1bdb2f-e0a0-410f-b38d-ae32612d3e74" providerId="ADAL" clId="{3D54C937-B983-4C61-B072-B53DD2D582E6}" dt="2023-06-12T13:29:11.864" v="476" actId="2711"/>
        <pc:sldMkLst>
          <pc:docMk/>
          <pc:sldMk cId="770582611" sldId="494"/>
        </pc:sldMkLst>
        <pc:spChg chg="mod">
          <ac:chgData name="Erin Beck" userId="fe1bdb2f-e0a0-410f-b38d-ae32612d3e74" providerId="ADAL" clId="{3D54C937-B983-4C61-B072-B53DD2D582E6}" dt="2023-06-12T13:29:11.864" v="476" actId="2711"/>
          <ac:spMkLst>
            <pc:docMk/>
            <pc:sldMk cId="770582611" sldId="494"/>
            <ac:spMk id="2" creationId="{00000000-0000-0000-0000-000000000000}"/>
          </ac:spMkLst>
        </pc:spChg>
        <pc:spChg chg="mod ord">
          <ac:chgData name="Erin Beck" userId="fe1bdb2f-e0a0-410f-b38d-ae32612d3e74" providerId="ADAL" clId="{3D54C937-B983-4C61-B072-B53DD2D582E6}" dt="2023-06-12T13:29:06.541" v="475" actId="14100"/>
          <ac:spMkLst>
            <pc:docMk/>
            <pc:sldMk cId="770582611" sldId="494"/>
            <ac:spMk id="3" creationId="{00000000-0000-0000-0000-000000000000}"/>
          </ac:spMkLst>
        </pc:spChg>
        <pc:spChg chg="mod">
          <ac:chgData name="Erin Beck" userId="fe1bdb2f-e0a0-410f-b38d-ae32612d3e74" providerId="ADAL" clId="{3D54C937-B983-4C61-B072-B53DD2D582E6}" dt="2023-06-09T20:33:53.480" v="379" actId="962"/>
          <ac:spMkLst>
            <pc:docMk/>
            <pc:sldMk cId="770582611" sldId="494"/>
            <ac:spMk id="6" creationId="{00000000-0000-0000-0000-000000000000}"/>
          </ac:spMkLst>
        </pc:spChg>
        <pc:picChg chg="mod ord">
          <ac:chgData name="Erin Beck" userId="fe1bdb2f-e0a0-410f-b38d-ae32612d3e74" providerId="ADAL" clId="{3D54C937-B983-4C61-B072-B53DD2D582E6}" dt="2023-06-09T20:36:49.324" v="423" actId="13244"/>
          <ac:picMkLst>
            <pc:docMk/>
            <pc:sldMk cId="770582611" sldId="494"/>
            <ac:picMk id="12" creationId="{00000000-0000-0000-0000-000000000000}"/>
          </ac:picMkLst>
        </pc:picChg>
      </pc:sldChg>
      <pc:sldMasterChg chg="modSp modSldLayout">
        <pc:chgData name="Erin Beck" userId="fe1bdb2f-e0a0-410f-b38d-ae32612d3e74" providerId="ADAL" clId="{3D54C937-B983-4C61-B072-B53DD2D582E6}" dt="2023-06-12T13:28:28.552" v="455" actId="2711"/>
        <pc:sldMasterMkLst>
          <pc:docMk/>
          <pc:sldMasterMk cId="0" sldId="2147483648"/>
        </pc:sldMasterMkLst>
        <pc:spChg chg="mod">
          <ac:chgData name="Erin Beck" userId="fe1bdb2f-e0a0-410f-b38d-ae32612d3e74" providerId="ADAL" clId="{3D54C937-B983-4C61-B072-B53DD2D582E6}" dt="2023-06-12T13:28:25.617" v="448" actId="2711"/>
          <ac:spMkLst>
            <pc:docMk/>
            <pc:sldMasterMk cId="0" sldId="2147483648"/>
            <ac:spMk id="2" creationId="{00000000-0000-0000-0000-000000000000}"/>
          </ac:spMkLst>
        </pc:spChg>
        <pc:spChg chg="mod">
          <ac:chgData name="Erin Beck" userId="fe1bdb2f-e0a0-410f-b38d-ae32612d3e74" providerId="ADAL" clId="{3D54C937-B983-4C61-B072-B53DD2D582E6}" dt="2023-06-12T13:28:28.552" v="455" actId="2711"/>
          <ac:spMkLst>
            <pc:docMk/>
            <pc:sldMasterMk cId="0" sldId="2147483648"/>
            <ac:spMk id="3" creationId="{00000000-0000-0000-0000-000000000000}"/>
          </ac:spMkLst>
        </pc:spChg>
        <pc:sldLayoutChg chg="modSp">
          <pc:chgData name="Erin Beck" userId="fe1bdb2f-e0a0-410f-b38d-ae32612d3e74" providerId="ADAL" clId="{3D54C937-B983-4C61-B072-B53DD2D582E6}" dt="2023-06-12T13:28:19.455" v="447" actId="2711"/>
          <pc:sldLayoutMkLst>
            <pc:docMk/>
            <pc:sldMasterMk cId="0" sldId="2147483648"/>
            <pc:sldLayoutMk cId="0" sldId="2147483652"/>
          </pc:sldLayoutMkLst>
          <pc:spChg chg="mod">
            <ac:chgData name="Erin Beck" userId="fe1bdb2f-e0a0-410f-b38d-ae32612d3e74" providerId="ADAL" clId="{3D54C937-B983-4C61-B072-B53DD2D582E6}" dt="2023-06-12T13:28:15.878" v="445" actId="2711"/>
            <ac:spMkLst>
              <pc:docMk/>
              <pc:sldMasterMk cId="0" sldId="2147483648"/>
              <pc:sldLayoutMk cId="0" sldId="2147483652"/>
              <ac:spMk id="2" creationId="{00000000-0000-0000-0000-000000000000}"/>
            </ac:spMkLst>
          </pc:spChg>
          <pc:spChg chg="mod">
            <ac:chgData name="Erin Beck" userId="fe1bdb2f-e0a0-410f-b38d-ae32612d3e74" providerId="ADAL" clId="{3D54C937-B983-4C61-B072-B53DD2D582E6}" dt="2023-06-12T13:28:19.455" v="447" actId="2711"/>
            <ac:spMkLst>
              <pc:docMk/>
              <pc:sldMasterMk cId="0" sldId="2147483648"/>
              <pc:sldLayoutMk cId="0" sldId="2147483652"/>
              <ac:spMk id="3" creationId="{00000000-0000-0000-0000-000000000000}"/>
            </ac:spMkLst>
          </pc:spChg>
        </pc:sldLayoutChg>
      </pc:sldMasterChg>
    </pc:docChg>
  </pc:docChgLst>
  <pc:docChgLst>
    <pc:chgData name="Kevin Red" userId="80988888747961c0" providerId="Windows Live" clId="Web-{AF5BAE98-2A04-429E-A36D-728AADB0C56B}"/>
    <pc:docChg chg="addSld delSld">
      <pc:chgData name="Kevin Red" userId="80988888747961c0" providerId="Windows Live" clId="Web-{AF5BAE98-2A04-429E-A36D-728AADB0C56B}" dt="2018-07-03T03:07:45.308" v="1"/>
      <pc:docMkLst>
        <pc:docMk/>
      </pc:docMkLst>
      <pc:sldChg chg="del">
        <pc:chgData name="Kevin Red" userId="80988888747961c0" providerId="Windows Live" clId="Web-{AF5BAE98-2A04-429E-A36D-728AADB0C56B}" dt="2018-07-03T03:07:45.308" v="1"/>
        <pc:sldMkLst>
          <pc:docMk/>
          <pc:sldMk cId="0" sldId="376"/>
        </pc:sldMkLst>
      </pc:sldChg>
      <pc:sldChg chg="add">
        <pc:chgData name="Kevin Red" userId="80988888747961c0" providerId="Windows Live" clId="Web-{AF5BAE98-2A04-429E-A36D-728AADB0C56B}" dt="2018-07-03T03:07:37.901" v="0"/>
        <pc:sldMkLst>
          <pc:docMk/>
          <pc:sldMk cId="1800733854" sldId="494"/>
        </pc:sldMkLst>
      </pc:sldChg>
    </pc:docChg>
  </pc:docChgLst>
  <pc:docChgLst>
    <pc:chgData name="Kevin Red" userId="80988888747961c0" providerId="Windows Live" clId="Web-{664F74FB-7978-4ADA-A51A-A1EF21EF4393}"/>
    <pc:docChg chg="addSld delSld sldOrd">
      <pc:chgData name="Kevin Red" userId="80988888747961c0" providerId="Windows Live" clId="Web-{664F74FB-7978-4ADA-A51A-A1EF21EF4393}" dt="2018-07-03T23:24:10.315" v="2"/>
      <pc:docMkLst>
        <pc:docMk/>
      </pc:docMkLst>
      <pc:sldChg chg="add ord">
        <pc:chgData name="Kevin Red" userId="80988888747961c0" providerId="Windows Live" clId="Web-{664F74FB-7978-4ADA-A51A-A1EF21EF4393}" dt="2018-07-03T23:24:10.315" v="2"/>
        <pc:sldMkLst>
          <pc:docMk/>
          <pc:sldMk cId="770582611" sldId="494"/>
        </pc:sldMkLst>
      </pc:sldChg>
      <pc:sldChg chg="del">
        <pc:chgData name="Kevin Red" userId="80988888747961c0" providerId="Windows Live" clId="Web-{664F74FB-7978-4ADA-A51A-A1EF21EF4393}" dt="2018-07-03T23:24:00.831" v="0"/>
        <pc:sldMkLst>
          <pc:docMk/>
          <pc:sldMk cId="1800733854" sldId="494"/>
        </pc:sldMkLst>
      </pc:sldChg>
    </pc:docChg>
  </pc:docChgLst>
  <pc:docChgLst>
    <pc:chgData name="Theresa Kulow" userId="b0e1690b-5e60-4f2f-a850-8c6fd8336e9a" providerId="ADAL" clId="{EBADD6CE-9974-476A-AC32-D49367391F38}"/>
    <pc:docChg chg="undo custSel modSld replTag delTag">
      <pc:chgData name="Theresa Kulow" userId="b0e1690b-5e60-4f2f-a850-8c6fd8336e9a" providerId="ADAL" clId="{EBADD6CE-9974-476A-AC32-D49367391F38}" dt="2023-06-09T16:18:07.868" v="82" actId="1076"/>
      <pc:docMkLst>
        <pc:docMk/>
      </pc:docMkLst>
      <pc:sldChg chg="modSp mod replTag delTag">
        <pc:chgData name="Theresa Kulow" userId="b0e1690b-5e60-4f2f-a850-8c6fd8336e9a" providerId="ADAL" clId="{EBADD6CE-9974-476A-AC32-D49367391F38}" dt="2023-06-08T21:22:02.817" v="30" actId="2711"/>
        <pc:sldMkLst>
          <pc:docMk/>
          <pc:sldMk cId="2790661599" sldId="409"/>
        </pc:sldMkLst>
        <pc:spChg chg="mod">
          <ac:chgData name="Theresa Kulow" userId="b0e1690b-5e60-4f2f-a850-8c6fd8336e9a" providerId="ADAL" clId="{EBADD6CE-9974-476A-AC32-D49367391F38}" dt="2023-06-08T21:22:02.817" v="30" actId="2711"/>
          <ac:spMkLst>
            <pc:docMk/>
            <pc:sldMk cId="2790661599" sldId="409"/>
            <ac:spMk id="3" creationId="{00000000-0000-0000-0000-000000000000}"/>
          </ac:spMkLst>
        </pc:spChg>
      </pc:sldChg>
      <pc:sldChg chg="modSp mod replTag delTag">
        <pc:chgData name="Theresa Kulow" userId="b0e1690b-5e60-4f2f-a850-8c6fd8336e9a" providerId="ADAL" clId="{EBADD6CE-9974-476A-AC32-D49367391F38}" dt="2023-06-08T21:23:14.657" v="50"/>
        <pc:sldMkLst>
          <pc:docMk/>
          <pc:sldMk cId="620070417" sldId="419"/>
        </pc:sldMkLst>
        <pc:spChg chg="mod">
          <ac:chgData name="Theresa Kulow" userId="b0e1690b-5e60-4f2f-a850-8c6fd8336e9a" providerId="ADAL" clId="{EBADD6CE-9974-476A-AC32-D49367391F38}" dt="2023-06-08T21:23:11.574" v="48" actId="27636"/>
          <ac:spMkLst>
            <pc:docMk/>
            <pc:sldMk cId="620070417" sldId="419"/>
            <ac:spMk id="3" creationId="{00000000-0000-0000-0000-000000000000}"/>
          </ac:spMkLst>
        </pc:spChg>
      </pc:sldChg>
      <pc:sldChg chg="replTag">
        <pc:chgData name="Theresa Kulow" userId="b0e1690b-5e60-4f2f-a850-8c6fd8336e9a" providerId="ADAL" clId="{EBADD6CE-9974-476A-AC32-D49367391F38}" dt="2023-06-08T21:20:16.442" v="8"/>
        <pc:sldMkLst>
          <pc:docMk/>
          <pc:sldMk cId="1047218353" sldId="423"/>
        </pc:sldMkLst>
      </pc:sldChg>
      <pc:sldChg chg="addSp delSp modSp mod replTag delTag">
        <pc:chgData name="Theresa Kulow" userId="b0e1690b-5e60-4f2f-a850-8c6fd8336e9a" providerId="ADAL" clId="{EBADD6CE-9974-476A-AC32-D49367391F38}" dt="2023-06-09T16:18:07.868" v="82" actId="1076"/>
        <pc:sldMkLst>
          <pc:docMk/>
          <pc:sldMk cId="3441073812" sldId="488"/>
        </pc:sldMkLst>
        <pc:picChg chg="add mod">
          <ac:chgData name="Theresa Kulow" userId="b0e1690b-5e60-4f2f-a850-8c6fd8336e9a" providerId="ADAL" clId="{EBADD6CE-9974-476A-AC32-D49367391F38}" dt="2023-06-09T16:18:07.868" v="82" actId="1076"/>
          <ac:picMkLst>
            <pc:docMk/>
            <pc:sldMk cId="3441073812" sldId="488"/>
            <ac:picMk id="2" creationId="{DB5C7F75-16FB-BFFF-F2A3-2E8ABB79076C}"/>
          </ac:picMkLst>
        </pc:picChg>
        <pc:picChg chg="del">
          <ac:chgData name="Theresa Kulow" userId="b0e1690b-5e60-4f2f-a850-8c6fd8336e9a" providerId="ADAL" clId="{EBADD6CE-9974-476A-AC32-D49367391F38}" dt="2023-06-09T16:18:03.472" v="80" actId="478"/>
          <ac:picMkLst>
            <pc:docMk/>
            <pc:sldMk cId="3441073812" sldId="488"/>
            <ac:picMk id="12" creationId="{00000000-0000-0000-0000-000000000000}"/>
          </ac:picMkLst>
        </pc:picChg>
      </pc:sldChg>
      <pc:sldChg chg="addSp delSp modSp mod replTag delTag">
        <pc:chgData name="Theresa Kulow" userId="b0e1690b-5e60-4f2f-a850-8c6fd8336e9a" providerId="ADAL" clId="{EBADD6CE-9974-476A-AC32-D49367391F38}" dt="2023-06-09T16:17:56.063" v="75" actId="1076"/>
        <pc:sldMkLst>
          <pc:docMk/>
          <pc:sldMk cId="770582611" sldId="494"/>
        </pc:sldMkLst>
        <pc:picChg chg="add del mod">
          <ac:chgData name="Theresa Kulow" userId="b0e1690b-5e60-4f2f-a850-8c6fd8336e9a" providerId="ADAL" clId="{EBADD6CE-9974-476A-AC32-D49367391F38}" dt="2023-06-09T16:17:47.976" v="73" actId="478"/>
          <ac:picMkLst>
            <pc:docMk/>
            <pc:sldMk cId="770582611" sldId="494"/>
            <ac:picMk id="5" creationId="{850FF75C-9918-D622-D788-BC4A8F03D18F}"/>
          </ac:picMkLst>
        </pc:picChg>
        <pc:picChg chg="add del mod modCrop">
          <ac:chgData name="Theresa Kulow" userId="b0e1690b-5e60-4f2f-a850-8c6fd8336e9a" providerId="ADAL" clId="{EBADD6CE-9974-476A-AC32-D49367391F38}" dt="2023-06-09T16:17:56.063" v="75" actId="1076"/>
          <ac:picMkLst>
            <pc:docMk/>
            <pc:sldMk cId="770582611" sldId="494"/>
            <ac:picMk id="12"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9" y="1"/>
            <a:ext cx="3037840" cy="464820"/>
          </a:xfrm>
          <a:prstGeom prst="rect">
            <a:avLst/>
          </a:prstGeom>
        </p:spPr>
        <p:txBody>
          <a:bodyPr vert="horz" lIns="93176" tIns="46588" rIns="93176" bIns="46588" rtlCol="0"/>
          <a:lstStyle>
            <a:lvl1pPr algn="r">
              <a:defRPr sz="1200"/>
            </a:lvl1pPr>
          </a:lstStyle>
          <a:p>
            <a:fld id="{B423A407-CE35-457D-B63C-5861733B4977}" type="datetimeFigureOut">
              <a:rPr lang="en-US" smtClean="0"/>
              <a:pPr/>
              <a:t>6/12/2023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6" tIns="46588" rIns="93176" bIns="46588" rtlCol="0" anchor="b"/>
          <a:lstStyle>
            <a:lvl1pPr algn="r">
              <a:defRPr sz="1200"/>
            </a:lvl1pPr>
          </a:lstStyle>
          <a:p>
            <a:fld id="{6C2BE949-6303-4B72-9378-7B7DACEC9E11}" type="slidenum">
              <a:rPr lang="en-US" smtClean="0"/>
              <a:pPr/>
              <a:t>‹#›</a:t>
            </a:fld>
            <a:endParaRPr lang="en-US" dirty="0"/>
          </a:p>
        </p:txBody>
      </p:sp>
    </p:spTree>
    <p:extLst>
      <p:ext uri="{BB962C8B-B14F-4D97-AF65-F5344CB8AC3E}">
        <p14:creationId xmlns:p14="http://schemas.microsoft.com/office/powerpoint/2010/main" val="22588197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1"/>
            <a:ext cx="3037840" cy="464820"/>
          </a:xfrm>
          <a:prstGeom prst="rect">
            <a:avLst/>
          </a:prstGeom>
        </p:spPr>
        <p:txBody>
          <a:bodyPr vert="horz" lIns="93176" tIns="46588" rIns="93176" bIns="46588" rtlCol="0"/>
          <a:lstStyle>
            <a:lvl1pPr algn="r">
              <a:defRPr sz="1200"/>
            </a:lvl1pPr>
          </a:lstStyle>
          <a:p>
            <a:fld id="{FCD0C8F5-7C03-4BE6-BACC-B704FBE0BF24}" type="datetimeFigureOut">
              <a:rPr lang="en-US" smtClean="0"/>
              <a:pPr/>
              <a:t>6/12/2023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6" tIns="46588" rIns="93176" bIns="4658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6" tIns="46588" rIns="93176" bIns="46588" rtlCol="0" anchor="b"/>
          <a:lstStyle>
            <a:lvl1pPr algn="r">
              <a:defRPr sz="1200"/>
            </a:lvl1pPr>
          </a:lstStyle>
          <a:p>
            <a:fld id="{F768711F-9A0A-41AF-8300-3707489B1FA2}" type="slidenum">
              <a:rPr lang="en-US" smtClean="0"/>
              <a:pPr/>
              <a:t>‹#›</a:t>
            </a:fld>
            <a:endParaRPr lang="en-US" dirty="0"/>
          </a:p>
        </p:txBody>
      </p:sp>
    </p:spTree>
    <p:extLst>
      <p:ext uri="{BB962C8B-B14F-4D97-AF65-F5344CB8AC3E}">
        <p14:creationId xmlns:p14="http://schemas.microsoft.com/office/powerpoint/2010/main" val="38562822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8711F-9A0A-41AF-8300-3707489B1FA2}" type="slidenum">
              <a:rPr lang="en-US" smtClean="0"/>
              <a:pPr/>
              <a:t>1</a:t>
            </a:fld>
            <a:endParaRPr lang="en-US" dirty="0"/>
          </a:p>
        </p:txBody>
      </p:sp>
    </p:spTree>
    <p:extLst>
      <p:ext uri="{BB962C8B-B14F-4D97-AF65-F5344CB8AC3E}">
        <p14:creationId xmlns:p14="http://schemas.microsoft.com/office/powerpoint/2010/main" val="3072690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8711F-9A0A-41AF-8300-3707489B1FA2}" type="slidenum">
              <a:rPr lang="en-US" smtClean="0"/>
              <a:pPr/>
              <a:t>2</a:t>
            </a:fld>
            <a:endParaRPr lang="en-US" dirty="0"/>
          </a:p>
        </p:txBody>
      </p:sp>
    </p:spTree>
    <p:extLst>
      <p:ext uri="{BB962C8B-B14F-4D97-AF65-F5344CB8AC3E}">
        <p14:creationId xmlns:p14="http://schemas.microsoft.com/office/powerpoint/2010/main" val="2307317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71129" y="6356350"/>
            <a:ext cx="2133600" cy="365125"/>
          </a:xfrm>
          <a:prstGeom prst="rect">
            <a:avLst/>
          </a:prstGeom>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7BC41667-7291-42E8-B00B-345BA5840895}" type="slidenum">
              <a:rPr/>
              <a:pPr/>
              <a:t>‹#›</a:t>
            </a:fld>
            <a:endParaRPr/>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Rectangle 3"/>
          <p:cNvSpPr>
            <a:spLocks noChangeArrowheads="1"/>
          </p:cNvSpPr>
          <p:nvPr userDrawn="1"/>
        </p:nvSpPr>
        <p:spPr bwMode="auto">
          <a:xfrm>
            <a:off x="0" y="6172200"/>
            <a:ext cx="9154274" cy="838200"/>
          </a:xfrm>
          <a:custGeom>
            <a:avLst/>
            <a:gdLst>
              <a:gd name="connsiteX0" fmla="*/ 0 w 9144000"/>
              <a:gd name="connsiteY0" fmla="*/ 0 h 3581400"/>
              <a:gd name="connsiteX1" fmla="*/ 9144000 w 9144000"/>
              <a:gd name="connsiteY1" fmla="*/ 0 h 3581400"/>
              <a:gd name="connsiteX2" fmla="*/ 9144000 w 9144000"/>
              <a:gd name="connsiteY2" fmla="*/ 3581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1 h 2349501"/>
              <a:gd name="connsiteX1" fmla="*/ 9144000 w 9144000"/>
              <a:gd name="connsiteY1" fmla="*/ 1 h 2349501"/>
              <a:gd name="connsiteX2" fmla="*/ 0 w 9144000"/>
              <a:gd name="connsiteY2" fmla="*/ 1905001 h 2349501"/>
              <a:gd name="connsiteX3" fmla="*/ 0 w 9144000"/>
              <a:gd name="connsiteY3" fmla="*/ 1 h 2349501"/>
              <a:gd name="connsiteX0" fmla="*/ 0 w 9144000"/>
              <a:gd name="connsiteY0" fmla="*/ 671286 h 3020786"/>
              <a:gd name="connsiteX1" fmla="*/ 9144000 w 9144000"/>
              <a:gd name="connsiteY1" fmla="*/ 671286 h 3020786"/>
              <a:gd name="connsiteX2" fmla="*/ 0 w 9144000"/>
              <a:gd name="connsiteY2" fmla="*/ 1905001 h 3020786"/>
              <a:gd name="connsiteX3" fmla="*/ 0 w 9144000"/>
              <a:gd name="connsiteY3" fmla="*/ 671286 h 3020786"/>
              <a:gd name="connsiteX0" fmla="*/ 0 w 9144000"/>
              <a:gd name="connsiteY0" fmla="*/ -1 h 2349499"/>
              <a:gd name="connsiteX1" fmla="*/ 9144000 w 9144000"/>
              <a:gd name="connsiteY1" fmla="*/ -1 h 2349499"/>
              <a:gd name="connsiteX2" fmla="*/ 0 w 9144000"/>
              <a:gd name="connsiteY2" fmla="*/ 1233714 h 2349499"/>
              <a:gd name="connsiteX3" fmla="*/ 0 w 9144000"/>
              <a:gd name="connsiteY3" fmla="*/ -1 h 2349499"/>
              <a:gd name="connsiteX0" fmla="*/ 0 w 9144000"/>
              <a:gd name="connsiteY0" fmla="*/ 0 h 2349500"/>
              <a:gd name="connsiteX1" fmla="*/ 9144000 w 9144000"/>
              <a:gd name="connsiteY1" fmla="*/ 0 h 2349500"/>
              <a:gd name="connsiteX2" fmla="*/ 0 w 9144000"/>
              <a:gd name="connsiteY2" fmla="*/ 1233715 h 2349500"/>
              <a:gd name="connsiteX3" fmla="*/ 0 w 9144000"/>
              <a:gd name="connsiteY3" fmla="*/ 0 h 2349500"/>
              <a:gd name="connsiteX0" fmla="*/ 0 w 9144000"/>
              <a:gd name="connsiteY0" fmla="*/ 0 h 2181679"/>
              <a:gd name="connsiteX1" fmla="*/ 9144000 w 9144000"/>
              <a:gd name="connsiteY1" fmla="*/ 0 h 2181679"/>
              <a:gd name="connsiteX2" fmla="*/ 0 w 9144000"/>
              <a:gd name="connsiteY2" fmla="*/ 1233715 h 2181679"/>
              <a:gd name="connsiteX3" fmla="*/ 0 w 9144000"/>
              <a:gd name="connsiteY3" fmla="*/ 0 h 2181679"/>
              <a:gd name="connsiteX0" fmla="*/ 0 w 9144000"/>
              <a:gd name="connsiteY0" fmla="*/ 0 h 2237619"/>
              <a:gd name="connsiteX1" fmla="*/ 9144000 w 9144000"/>
              <a:gd name="connsiteY1" fmla="*/ 0 h 2237619"/>
              <a:gd name="connsiteX2" fmla="*/ 0 w 9144000"/>
              <a:gd name="connsiteY2" fmla="*/ 1233715 h 2237619"/>
              <a:gd name="connsiteX3" fmla="*/ 0 w 9144000"/>
              <a:gd name="connsiteY3" fmla="*/ 0 h 2237619"/>
              <a:gd name="connsiteX0" fmla="*/ 0 w 10439400"/>
              <a:gd name="connsiteY0" fmla="*/ 0 h 1432615"/>
              <a:gd name="connsiteX1" fmla="*/ 9144000 w 10439400"/>
              <a:gd name="connsiteY1" fmla="*/ 0 h 1432615"/>
              <a:gd name="connsiteX2" fmla="*/ 7772400 w 10439400"/>
              <a:gd name="connsiteY2" fmla="*/ 1193397 h 1432615"/>
              <a:gd name="connsiteX3" fmla="*/ 0 w 10439400"/>
              <a:gd name="connsiteY3" fmla="*/ 1233715 h 1432615"/>
              <a:gd name="connsiteX4" fmla="*/ 0 w 10439400"/>
              <a:gd name="connsiteY4" fmla="*/ 0 h 1432615"/>
              <a:gd name="connsiteX0" fmla="*/ 0 w 10668000"/>
              <a:gd name="connsiteY0" fmla="*/ 0 h 1846539"/>
              <a:gd name="connsiteX1" fmla="*/ 9144000 w 10668000"/>
              <a:gd name="connsiteY1" fmla="*/ 0 h 1846539"/>
              <a:gd name="connsiteX2" fmla="*/ 9144000 w 10668000"/>
              <a:gd name="connsiteY2" fmla="*/ 1640920 h 1846539"/>
              <a:gd name="connsiteX3" fmla="*/ 0 w 10668000"/>
              <a:gd name="connsiteY3" fmla="*/ 1233715 h 1846539"/>
              <a:gd name="connsiteX4" fmla="*/ 0 w 10668000"/>
              <a:gd name="connsiteY4" fmla="*/ 0 h 1846539"/>
              <a:gd name="connsiteX0" fmla="*/ 0 w 10668000"/>
              <a:gd name="connsiteY0" fmla="*/ 234984 h 2081523"/>
              <a:gd name="connsiteX1" fmla="*/ 9144000 w 10668000"/>
              <a:gd name="connsiteY1" fmla="*/ 234984 h 2081523"/>
              <a:gd name="connsiteX2" fmla="*/ 9144000 w 10668000"/>
              <a:gd name="connsiteY2" fmla="*/ 1875904 h 2081523"/>
              <a:gd name="connsiteX3" fmla="*/ 0 w 10668000"/>
              <a:gd name="connsiteY3" fmla="*/ 1468699 h 2081523"/>
              <a:gd name="connsiteX4" fmla="*/ 0 w 10668000"/>
              <a:gd name="connsiteY4" fmla="*/ 234984 h 2081523"/>
              <a:gd name="connsiteX0" fmla="*/ 0 w 9144000"/>
              <a:gd name="connsiteY0" fmla="*/ 234983 h 2081522"/>
              <a:gd name="connsiteX1" fmla="*/ 9144000 w 9144000"/>
              <a:gd name="connsiteY1" fmla="*/ 234983 h 2081522"/>
              <a:gd name="connsiteX2" fmla="*/ 9144000 w 9144000"/>
              <a:gd name="connsiteY2" fmla="*/ 1875903 h 2081522"/>
              <a:gd name="connsiteX3" fmla="*/ 0 w 9144000"/>
              <a:gd name="connsiteY3" fmla="*/ 1468698 h 2081522"/>
              <a:gd name="connsiteX4" fmla="*/ 0 w 9144000"/>
              <a:gd name="connsiteY4" fmla="*/ 234983 h 2081522"/>
              <a:gd name="connsiteX0" fmla="*/ 0 w 9144000"/>
              <a:gd name="connsiteY0" fmla="*/ 730583 h 2577122"/>
              <a:gd name="connsiteX1" fmla="*/ 4940300 w 9144000"/>
              <a:gd name="connsiteY1" fmla="*/ 0 h 2577122"/>
              <a:gd name="connsiteX2" fmla="*/ 9144000 w 9144000"/>
              <a:gd name="connsiteY2" fmla="*/ 730583 h 2577122"/>
              <a:gd name="connsiteX3" fmla="*/ 9144000 w 9144000"/>
              <a:gd name="connsiteY3" fmla="*/ 2371503 h 2577122"/>
              <a:gd name="connsiteX4" fmla="*/ 0 w 9144000"/>
              <a:gd name="connsiteY4" fmla="*/ 1964298 h 2577122"/>
              <a:gd name="connsiteX5" fmla="*/ 0 w 9144000"/>
              <a:gd name="connsiteY5" fmla="*/ 730583 h 2577122"/>
              <a:gd name="connsiteX0" fmla="*/ 0 w 9144000"/>
              <a:gd name="connsiteY0" fmla="*/ 730583 h 2163196"/>
              <a:gd name="connsiteX1" fmla="*/ 4940300 w 9144000"/>
              <a:gd name="connsiteY1" fmla="*/ 0 h 2163196"/>
              <a:gd name="connsiteX2" fmla="*/ 9144000 w 9144000"/>
              <a:gd name="connsiteY2" fmla="*/ 730583 h 2163196"/>
              <a:gd name="connsiteX3" fmla="*/ 9144000 w 9144000"/>
              <a:gd name="connsiteY3" fmla="*/ 1598367 h 2163196"/>
              <a:gd name="connsiteX4" fmla="*/ 0 w 9144000"/>
              <a:gd name="connsiteY4" fmla="*/ 1964298 h 2163196"/>
              <a:gd name="connsiteX5" fmla="*/ 0 w 9144000"/>
              <a:gd name="connsiteY5" fmla="*/ 730583 h 2163196"/>
              <a:gd name="connsiteX0" fmla="*/ 0 w 9144000"/>
              <a:gd name="connsiteY0" fmla="*/ 913051 h 2345664"/>
              <a:gd name="connsiteX1" fmla="*/ 4940300 w 9144000"/>
              <a:gd name="connsiteY1" fmla="*/ 182468 h 2345664"/>
              <a:gd name="connsiteX2" fmla="*/ 9144000 w 9144000"/>
              <a:gd name="connsiteY2" fmla="*/ 296129 h 2345664"/>
              <a:gd name="connsiteX3" fmla="*/ 9144000 w 9144000"/>
              <a:gd name="connsiteY3" fmla="*/ 1780835 h 2345664"/>
              <a:gd name="connsiteX4" fmla="*/ 0 w 9144000"/>
              <a:gd name="connsiteY4" fmla="*/ 2146766 h 2345664"/>
              <a:gd name="connsiteX5" fmla="*/ 0 w 9144000"/>
              <a:gd name="connsiteY5" fmla="*/ 913051 h 2345664"/>
              <a:gd name="connsiteX0" fmla="*/ 0 w 9144000"/>
              <a:gd name="connsiteY0" fmla="*/ 833404 h 2266017"/>
              <a:gd name="connsiteX1" fmla="*/ 4940300 w 9144000"/>
              <a:gd name="connsiteY1" fmla="*/ 102821 h 2266017"/>
              <a:gd name="connsiteX2" fmla="*/ 9144000 w 9144000"/>
              <a:gd name="connsiteY2" fmla="*/ 216482 h 2266017"/>
              <a:gd name="connsiteX3" fmla="*/ 9144000 w 9144000"/>
              <a:gd name="connsiteY3" fmla="*/ 1701188 h 2266017"/>
              <a:gd name="connsiteX4" fmla="*/ 0 w 9144000"/>
              <a:gd name="connsiteY4" fmla="*/ 2067119 h 2266017"/>
              <a:gd name="connsiteX5" fmla="*/ 0 w 9144000"/>
              <a:gd name="connsiteY5" fmla="*/ 833404 h 2266017"/>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761553 h 2194166"/>
              <a:gd name="connsiteX1" fmla="*/ 9144000 w 9144000"/>
              <a:gd name="connsiteY1" fmla="*/ 144631 h 2194166"/>
              <a:gd name="connsiteX2" fmla="*/ 9144000 w 9144000"/>
              <a:gd name="connsiteY2" fmla="*/ 1629337 h 2194166"/>
              <a:gd name="connsiteX3" fmla="*/ 0 w 9144000"/>
              <a:gd name="connsiteY3" fmla="*/ 1995268 h 2194166"/>
              <a:gd name="connsiteX4" fmla="*/ 0 w 9144000"/>
              <a:gd name="connsiteY4" fmla="*/ 761553 h 2194166"/>
              <a:gd name="connsiteX0" fmla="*/ 0 w 9144000"/>
              <a:gd name="connsiteY0" fmla="*/ 761553 h 2442422"/>
              <a:gd name="connsiteX1" fmla="*/ 9144000 w 9144000"/>
              <a:gd name="connsiteY1" fmla="*/ 144631 h 2442422"/>
              <a:gd name="connsiteX2" fmla="*/ 9144000 w 9144000"/>
              <a:gd name="connsiteY2" fmla="*/ 1629337 h 2442422"/>
              <a:gd name="connsiteX3" fmla="*/ 0 w 9144000"/>
              <a:gd name="connsiteY3" fmla="*/ 1995268 h 2442422"/>
              <a:gd name="connsiteX4" fmla="*/ 0 w 9144000"/>
              <a:gd name="connsiteY4" fmla="*/ 761553 h 2442422"/>
              <a:gd name="connsiteX0" fmla="*/ 0 w 9144000"/>
              <a:gd name="connsiteY0" fmla="*/ 1711324 h 3392193"/>
              <a:gd name="connsiteX1" fmla="*/ 9144000 w 9144000"/>
              <a:gd name="connsiteY1" fmla="*/ 1094402 h 3392193"/>
              <a:gd name="connsiteX2" fmla="*/ 9144000 w 9144000"/>
              <a:gd name="connsiteY2" fmla="*/ 2579108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879895 h 3392193"/>
              <a:gd name="connsiteX3" fmla="*/ 0 w 9144000"/>
              <a:gd name="connsiteY3" fmla="*/ 2945039 h 3392193"/>
              <a:gd name="connsiteX4" fmla="*/ 0 w 9144000"/>
              <a:gd name="connsiteY4" fmla="*/ 1711324 h 3392193"/>
              <a:gd name="connsiteX0" fmla="*/ 0 w 9154274"/>
              <a:gd name="connsiteY0" fmla="*/ 1711324 h 3392193"/>
              <a:gd name="connsiteX1" fmla="*/ 9144000 w 9154274"/>
              <a:gd name="connsiteY1" fmla="*/ 1094402 h 3392193"/>
              <a:gd name="connsiteX2" fmla="*/ 9154274 w 9154274"/>
              <a:gd name="connsiteY2" fmla="*/ 2961568 h 3392193"/>
              <a:gd name="connsiteX3" fmla="*/ 0 w 9154274"/>
              <a:gd name="connsiteY3" fmla="*/ 2945039 h 3392193"/>
              <a:gd name="connsiteX4" fmla="*/ 0 w 9154274"/>
              <a:gd name="connsiteY4" fmla="*/ 1711324 h 3392193"/>
              <a:gd name="connsiteX0" fmla="*/ 0 w 9154274"/>
              <a:gd name="connsiteY0" fmla="*/ 1711324 h 3392193"/>
              <a:gd name="connsiteX1" fmla="*/ 9144000 w 9154274"/>
              <a:gd name="connsiteY1" fmla="*/ 1094402 h 3392193"/>
              <a:gd name="connsiteX2" fmla="*/ 9154274 w 9154274"/>
              <a:gd name="connsiteY2" fmla="*/ 3010571 h 3392193"/>
              <a:gd name="connsiteX3" fmla="*/ 0 w 9154274"/>
              <a:gd name="connsiteY3" fmla="*/ 2945039 h 3392193"/>
              <a:gd name="connsiteX4" fmla="*/ 0 w 9154274"/>
              <a:gd name="connsiteY4" fmla="*/ 1711324 h 3392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chemeClr val="accent3">
              <a:lumMod val="5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9"/>
          <p:cNvSpPr>
            <a:spLocks/>
          </p:cNvSpPr>
          <p:nvPr userDrawn="1"/>
        </p:nvSpPr>
        <p:spPr bwMode="auto">
          <a:xfrm flipH="1">
            <a:off x="1143000" y="-762000"/>
            <a:ext cx="8001000" cy="25908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8"/>
          <p:cNvSpPr>
            <a:spLocks/>
          </p:cNvSpPr>
          <p:nvPr userDrawn="1"/>
        </p:nvSpPr>
        <p:spPr bwMode="auto">
          <a:xfrm flipH="1">
            <a:off x="1600200" y="-762000"/>
            <a:ext cx="7543800" cy="24384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9"/>
          <p:cNvSpPr>
            <a:spLocks/>
          </p:cNvSpPr>
          <p:nvPr userDrawn="1"/>
        </p:nvSpPr>
        <p:spPr bwMode="auto">
          <a:xfrm flipV="1">
            <a:off x="0" y="3048000"/>
            <a:ext cx="8839200" cy="3429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8"/>
          <p:cNvSpPr>
            <a:spLocks/>
          </p:cNvSpPr>
          <p:nvPr userDrawn="1"/>
        </p:nvSpPr>
        <p:spPr bwMode="auto">
          <a:xfrm flipV="1">
            <a:off x="-1" y="3021106"/>
            <a:ext cx="8334103"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alpha val="5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dirty="0"/>
              <a:t>Click to edit Master title style</a:t>
            </a:r>
            <a:endParaRPr dirty="0"/>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6571129" y="6356350"/>
            <a:ext cx="2133600" cy="365125"/>
          </a:xfrm>
          <a:prstGeom prst="rect">
            <a:avLst/>
          </a:prstGeom>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9E519841-B96A-4DD9-B158-9961937F6A4E}" type="slidenum">
              <a:rPr/>
              <a:pPr/>
              <a:t>‹#›</a:t>
            </a:fld>
            <a:endParaRPr/>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a:xfrm>
            <a:off x="6571129" y="6356350"/>
            <a:ext cx="2133600" cy="365125"/>
          </a:xfrm>
          <a:prstGeom prst="rect">
            <a:avLst/>
          </a:prstGeom>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9E519841-B96A-4DD9-B158-9961937F6A4E}" type="slidenum">
              <a:rPr/>
              <a:pPr/>
              <a:t>‹#›</a:t>
            </a:fld>
            <a:endParaRPr/>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7556499" y="6356350"/>
            <a:ext cx="1148229" cy="365125"/>
          </a:xfrm>
          <a:prstGeom prst="rect">
            <a:avLst/>
          </a:prstGeom>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9E519841-B96A-4DD9-B158-9961937F6A4E}" type="slidenum">
              <a:rPr/>
              <a:pPr/>
              <a:t>‹#›</a:t>
            </a:fld>
            <a:endParaRPr/>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idx="1"/>
          </p:nvPr>
        </p:nvSpPr>
        <p:spPr/>
        <p:txBody>
          <a:bodyPr/>
          <a:lstStyle>
            <a:lvl1pPr>
              <a:spcBef>
                <a:spcPts val="2000"/>
              </a:spcBef>
              <a:buClr>
                <a:srgbClr val="020592"/>
              </a:buClr>
              <a:defRPr>
                <a:solidFill>
                  <a:srgbClr val="020592"/>
                </a:solidFill>
                <a:effectLst/>
              </a:defRPr>
            </a:lvl1pPr>
            <a:lvl2pPr marL="685800" indent="-336550">
              <a:spcBef>
                <a:spcPts val="600"/>
              </a:spcBef>
              <a:buClr>
                <a:srgbClr val="020592"/>
              </a:buClr>
              <a:buFont typeface="Wingdings" panose="05000000000000000000" pitchFamily="2" charset="2"/>
              <a:buChar char="Ø"/>
              <a:defRPr>
                <a:solidFill>
                  <a:srgbClr val="020592"/>
                </a:solidFill>
                <a:effectLst/>
              </a:defRPr>
            </a:lvl2pPr>
            <a:lvl3pPr marL="1035050" indent="-349250">
              <a:spcBef>
                <a:spcPts val="600"/>
              </a:spcBef>
              <a:buClr>
                <a:srgbClr val="020592"/>
              </a:buClr>
              <a:buFont typeface="Wingdings" panose="05000000000000000000" pitchFamily="2" charset="2"/>
              <a:buChar char="§"/>
              <a:defRPr>
                <a:solidFill>
                  <a:srgbClr val="020592"/>
                </a:solidFill>
                <a:effectLst/>
              </a:defRPr>
            </a:lvl3pPr>
            <a:lvl4pPr marL="1371600" indent="-336550">
              <a:spcBef>
                <a:spcPts val="600"/>
              </a:spcBef>
              <a:buClr>
                <a:srgbClr val="020592"/>
              </a:buClr>
              <a:buFont typeface="Courier New" panose="02070309020205020404" pitchFamily="49" charset="0"/>
              <a:buChar char="o"/>
              <a:defRPr>
                <a:solidFill>
                  <a:srgbClr val="020592"/>
                </a:solidFill>
                <a:effectLst/>
              </a:defRPr>
            </a:lvl4pPr>
            <a:lvl5pPr marL="1720850" indent="-349250">
              <a:spcBef>
                <a:spcPts val="600"/>
              </a:spcBef>
              <a:buClr>
                <a:srgbClr val="020592"/>
              </a:buClr>
              <a:buFont typeface="Wingdings" panose="05000000000000000000" pitchFamily="2" charset="2"/>
              <a:buChar char="q"/>
              <a:defRPr>
                <a:solidFill>
                  <a:srgbClr val="020592"/>
                </a:solidFill>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Footer Placeholder 15"/>
          <p:cNvSpPr>
            <a:spLocks noGrp="1"/>
          </p:cNvSpPr>
          <p:nvPr>
            <p:ph type="ftr" sz="quarter" idx="11"/>
          </p:nvPr>
        </p:nvSpPr>
        <p:spPr/>
        <p:txBody>
          <a:bodyPr/>
          <a:lstStyle/>
          <a:p>
            <a:endParaRPr lang="en-US" dirty="0"/>
          </a:p>
        </p:txBody>
      </p:sp>
      <p:sp>
        <p:nvSpPr>
          <p:cNvPr id="17" name="Slide Number Placeholder 16"/>
          <p:cNvSpPr>
            <a:spLocks noGrp="1"/>
          </p:cNvSpPr>
          <p:nvPr>
            <p:ph type="sldNum" sz="quarter" idx="12"/>
          </p:nvPr>
        </p:nvSpPr>
        <p:spPr>
          <a:xfrm>
            <a:off x="8229600" y="6248400"/>
            <a:ext cx="609600" cy="365125"/>
          </a:xfrm>
        </p:spPr>
        <p:txBody>
          <a:bodyPr/>
          <a:lstStyle>
            <a:lvl1pPr>
              <a:defRPr sz="1400" baseline="0">
                <a:solidFill>
                  <a:schemeClr val="bg1"/>
                </a:solidFill>
              </a:defRPr>
            </a:lvl1pPr>
          </a:lstStyle>
          <a:p>
            <a:fld id="{9E519841-B96A-4DD9-B158-9961937F6A4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dirty="0"/>
              <a:t>Click to edit Master title style</a:t>
            </a:r>
            <a:endParaRPr dirty="0"/>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71129" y="6356350"/>
            <a:ext cx="2133600" cy="365125"/>
          </a:xfrm>
          <a:prstGeom prst="rect">
            <a:avLst/>
          </a:prstGeom>
        </p:spPr>
        <p:txBody>
          <a:bodyPr/>
          <a:lstStyle/>
          <a:p>
            <a:endParaRPr/>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atin typeface="Open Sans" pitchFamily="2" charset="0"/>
                <a:ea typeface="Open Sans" pitchFamily="2" charset="0"/>
                <a:cs typeface="Open Sans" pitchFamily="2" charset="0"/>
              </a:defRPr>
            </a:lvl1pPr>
          </a:lstStyle>
          <a:p>
            <a:r>
              <a:rPr lang="en-US" dirty="0"/>
              <a:t>Click to edit Master title style</a:t>
            </a:r>
            <a:endParaRPr dirty="0"/>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latin typeface="Open Sans" pitchFamily="2" charset="0"/>
                <a:ea typeface="Open Sans" pitchFamily="2" charset="0"/>
                <a:cs typeface="Open Sans"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a:xfrm>
            <a:off x="8077200" y="6324600"/>
            <a:ext cx="609600" cy="365125"/>
          </a:xfrm>
        </p:spPr>
        <p:txBody>
          <a:bodyPr/>
          <a:lstStyle/>
          <a:p>
            <a:fld id="{9E519841-B96A-4DD9-B158-9961937F6A4E}" type="slidenum">
              <a:rPr/>
              <a:pPr/>
              <a:t>‹#›</a:t>
            </a:fld>
            <a:endParaRPr dirty="0"/>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a:xfrm>
            <a:off x="6571129" y="6356350"/>
            <a:ext cx="2133600" cy="365125"/>
          </a:xfrm>
          <a:prstGeom prst="rect">
            <a:avLst/>
          </a:prstGeom>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9E519841-B96A-4DD9-B158-9961937F6A4E}" type="slidenum">
              <a:rPr/>
              <a:pPr/>
              <a:t>‹#›</a:t>
            </a:fld>
            <a:endParaRPr/>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dirty="0"/>
              <a:t>Click to edit Master title style</a:t>
            </a:r>
            <a:endParaRPr dirty="0"/>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a:xfrm>
            <a:off x="6571129" y="6356350"/>
            <a:ext cx="2133600" cy="365125"/>
          </a:xfrm>
          <a:prstGeom prst="rect">
            <a:avLst/>
          </a:prstGeom>
        </p:spPr>
        <p:txBody>
          <a:bodyPr/>
          <a:lstStyle/>
          <a:p>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9E519841-B96A-4DD9-B158-9961937F6A4E}"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a:xfrm>
            <a:off x="6571129" y="6356350"/>
            <a:ext cx="2133600" cy="365125"/>
          </a:xfrm>
          <a:prstGeom prst="rect">
            <a:avLst/>
          </a:prstGeom>
        </p:spPr>
        <p:txBody>
          <a:bodyPr/>
          <a:lstStyle/>
          <a:p>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9E519841-B96A-4DD9-B158-9961937F6A4E}" type="slidenum">
              <a:rPr/>
              <a:pPr/>
              <a:t>‹#›</a:t>
            </a:fld>
            <a:endParaRPr/>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71129" y="6356350"/>
            <a:ext cx="2133600" cy="365125"/>
          </a:xfrm>
          <a:prstGeom prst="rect">
            <a:avLst/>
          </a:prstGeom>
        </p:spPr>
        <p:txBody>
          <a:bodyPr/>
          <a:lstStyle/>
          <a:p>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9E519841-B96A-4DD9-B158-9961937F6A4E}"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dirty="0"/>
              <a:t>Click to edit Master title style</a:t>
            </a:r>
            <a:endParaRPr dirty="0"/>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6571129" y="6356350"/>
            <a:ext cx="2133600" cy="365125"/>
          </a:xfrm>
          <a:prstGeom prst="rect">
            <a:avLst/>
          </a:prstGeom>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9E519841-B96A-4DD9-B158-9961937F6A4E}"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dirty="0"/>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8077200" y="6255613"/>
            <a:ext cx="609600" cy="365125"/>
          </a:xfrm>
          <a:prstGeom prst="rect">
            <a:avLst/>
          </a:prstGeom>
        </p:spPr>
        <p:txBody>
          <a:bodyPr vert="horz" lIns="91440" tIns="45720" rIns="91440" bIns="45720" rtlCol="0" anchor="ctr"/>
          <a:lstStyle>
            <a:lvl1pPr algn="ctr">
              <a:defRPr sz="1400" baseline="0">
                <a:solidFill>
                  <a:srgbClr val="020592"/>
                </a:solidFill>
              </a:defRPr>
            </a:lvl1pPr>
          </a:lstStyle>
          <a:p>
            <a:fld id="{9E519841-B96A-4DD9-B158-9961937F6A4E}" type="slidenum">
              <a:rPr lang="en-US" smtClean="0"/>
              <a:pPr/>
              <a:t>‹#›</a:t>
            </a:fld>
            <a:endParaRPr lang="en-US" dirty="0"/>
          </a:p>
        </p:txBody>
      </p:sp>
      <p:pic>
        <p:nvPicPr>
          <p:cNvPr id="9" name="Picture 8" descr="ROILogo.jpg"/>
          <p:cNvPicPr>
            <a:picLocks noChangeAspect="1"/>
          </p:cNvPicPr>
          <p:nvPr userDrawn="1"/>
        </p:nvPicPr>
        <p:blipFill>
          <a:blip r:embed="rId14"/>
          <a:stretch>
            <a:fillRect/>
          </a:stretch>
        </p:blipFill>
        <p:spPr>
          <a:xfrm>
            <a:off x="304800" y="6255613"/>
            <a:ext cx="1600200" cy="492862"/>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800" b="1" kern="1200">
          <a:solidFill>
            <a:srgbClr val="020592"/>
          </a:solidFill>
          <a:effectLst/>
          <a:latin typeface="Open Sans" pitchFamily="2" charset="0"/>
          <a:ea typeface="Open Sans" pitchFamily="2" charset="0"/>
          <a:cs typeface="Open Sans" pitchFamily="2" charset="0"/>
        </a:defRPr>
      </a:lvl1pPr>
    </p:titleStyle>
    <p:bodyStyle>
      <a:lvl1pPr marL="342900" indent="-342900" algn="l" defTabSz="914400" rtl="0" eaLnBrk="1" latinLnBrk="0" hangingPunct="1">
        <a:spcBef>
          <a:spcPct val="20000"/>
        </a:spcBef>
        <a:buClr>
          <a:srgbClr val="020592"/>
        </a:buClr>
        <a:buSzPct val="90000"/>
        <a:buFont typeface="Wingdings" pitchFamily="2" charset="2"/>
        <a:buChar char=""/>
        <a:defRPr sz="2400" b="1" kern="1200">
          <a:solidFill>
            <a:srgbClr val="020592"/>
          </a:solidFill>
          <a:effectLst>
            <a:outerShdw blurRad="50800" dist="50800" dir="2700000" algn="tl" rotWithShape="0">
              <a:schemeClr val="bg1">
                <a:alpha val="30000"/>
              </a:schemeClr>
            </a:outerShdw>
          </a:effectLst>
          <a:latin typeface="Open Sans" pitchFamily="2" charset="0"/>
          <a:ea typeface="Open Sans" pitchFamily="2" charset="0"/>
          <a:cs typeface="Open Sans" pitchFamily="2" charset="0"/>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rgbClr val="020592"/>
          </a:solidFill>
          <a:effectLst>
            <a:outerShdw blurRad="50800" dist="50800" dir="2700000" algn="tl" rotWithShape="0">
              <a:schemeClr val="bg1">
                <a:alpha val="30000"/>
              </a:schemeClr>
            </a:outerShdw>
          </a:effectLst>
          <a:latin typeface="Open Sans" pitchFamily="2" charset="0"/>
          <a:ea typeface="Open Sans" pitchFamily="2" charset="0"/>
          <a:cs typeface="Open Sans" pitchFamily="2" charset="0"/>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rgbClr val="020592"/>
          </a:solidFill>
          <a:effectLst>
            <a:outerShdw blurRad="50800" dist="50800" dir="2700000" algn="tl" rotWithShape="0">
              <a:schemeClr val="bg1">
                <a:alpha val="30000"/>
              </a:schemeClr>
            </a:outerShdw>
          </a:effectLst>
          <a:latin typeface="Open Sans" pitchFamily="2" charset="0"/>
          <a:ea typeface="Open Sans" pitchFamily="2" charset="0"/>
          <a:cs typeface="Open Sans" pitchFamily="2" charset="0"/>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rgbClr val="020592"/>
          </a:solidFill>
          <a:effectLst>
            <a:outerShdw blurRad="50800" dist="50800" dir="2700000" algn="tl" rotWithShape="0">
              <a:schemeClr val="bg1">
                <a:alpha val="30000"/>
              </a:schemeClr>
            </a:outerShdw>
          </a:effectLst>
          <a:latin typeface="Open Sans" pitchFamily="2" charset="0"/>
          <a:ea typeface="Open Sans" pitchFamily="2" charset="0"/>
          <a:cs typeface="Open Sans" pitchFamily="2" charset="0"/>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rgbClr val="020592"/>
          </a:solidFill>
          <a:effectLst>
            <a:outerShdw blurRad="50800" dist="50800" dir="2700000" algn="tl" rotWithShape="0">
              <a:schemeClr val="bg1">
                <a:alpha val="30000"/>
              </a:schemeClr>
            </a:outerShdw>
          </a:effectLst>
          <a:latin typeface="Open Sans" pitchFamily="2" charset="0"/>
          <a:ea typeface="Open Sans" pitchFamily="2" charset="0"/>
          <a:cs typeface="Open Sans" pitchFamily="2"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199" y="1752600"/>
            <a:ext cx="8228013" cy="1981200"/>
          </a:xfrm>
        </p:spPr>
        <p:txBody>
          <a:bodyPr>
            <a:noAutofit/>
          </a:bodyPr>
          <a:lstStyle/>
          <a:p>
            <a:r>
              <a:rPr lang="en-US" sz="4000" dirty="0"/>
              <a:t>Return on Investment </a:t>
            </a:r>
            <a:br>
              <a:rPr lang="en-US" sz="4000" dirty="0"/>
            </a:br>
            <a:r>
              <a:rPr lang="en-US" sz="4000" dirty="0"/>
              <a:t>in Vocational Rehabilitation</a:t>
            </a:r>
            <a:r>
              <a:rPr lang="en-US" sz="4000" dirty="0">
                <a:solidFill>
                  <a:srgbClr val="020592"/>
                </a:solidFill>
                <a:effectLst/>
              </a:rPr>
              <a:t>:  </a:t>
            </a:r>
            <a:br>
              <a:rPr lang="en-US" sz="4000" dirty="0">
                <a:solidFill>
                  <a:srgbClr val="020592"/>
                </a:solidFill>
                <a:effectLst/>
              </a:rPr>
            </a:br>
            <a:r>
              <a:rPr lang="en-US" sz="4000" dirty="0">
                <a:solidFill>
                  <a:srgbClr val="020592"/>
                </a:solidFill>
                <a:effectLst/>
              </a:rPr>
              <a:t>A Primer</a:t>
            </a:r>
          </a:p>
        </p:txBody>
      </p:sp>
      <p:pic>
        <p:nvPicPr>
          <p:cNvPr id="12" name="Picture 11" descr="VR-ROI logo"/>
          <p:cNvPicPr>
            <a:picLocks noChangeAspect="1"/>
          </p:cNvPicPr>
          <p:nvPr/>
        </p:nvPicPr>
        <p:blipFill rotWithShape="1">
          <a:blip r:embed="rId4"/>
          <a:srcRect b="28623"/>
          <a:stretch/>
        </p:blipFill>
        <p:spPr>
          <a:xfrm>
            <a:off x="1828800" y="239643"/>
            <a:ext cx="5486400" cy="1077843"/>
          </a:xfrm>
          <a:prstGeom prst="rect">
            <a:avLst/>
          </a:prstGeom>
        </p:spPr>
      </p:pic>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a:t>
            </a:fld>
            <a:endParaRPr lang="en-US" dirty="0"/>
          </a:p>
        </p:txBody>
      </p:sp>
      <p:sp>
        <p:nvSpPr>
          <p:cNvPr id="3" name="TextBox 2"/>
          <p:cNvSpPr txBox="1"/>
          <p:nvPr/>
        </p:nvSpPr>
        <p:spPr>
          <a:xfrm>
            <a:off x="179294" y="3951357"/>
            <a:ext cx="8812306" cy="751039"/>
          </a:xfrm>
          <a:prstGeom prst="rect">
            <a:avLst/>
          </a:prstGeom>
          <a:noFill/>
        </p:spPr>
        <p:txBody>
          <a:bodyPr wrap="square" rtlCol="0">
            <a:spAutoFit/>
          </a:bodyPr>
          <a:lstStyle/>
          <a:p>
            <a:pPr algn="ctr">
              <a:lnSpc>
                <a:spcPct val="110000"/>
              </a:lnSpc>
            </a:pPr>
            <a:r>
              <a:rPr lang="en-US" sz="2000" b="1" dirty="0">
                <a:solidFill>
                  <a:srgbClr val="020592"/>
                </a:solidFill>
                <a:latin typeface="Open Sans" pitchFamily="2" charset="0"/>
                <a:ea typeface="Open Sans" pitchFamily="2" charset="0"/>
                <a:cs typeface="Open Sans" pitchFamily="2" charset="0"/>
              </a:rPr>
              <a:t>Made possible by a grant from the National Institute on Disability, Independent Living, and Rehabilitation Research # 90DP0070</a:t>
            </a:r>
            <a:endParaRPr lang="en-US" sz="2000" dirty="0">
              <a:latin typeface="Open Sans" pitchFamily="2" charset="0"/>
              <a:ea typeface="Open Sans" pitchFamily="2" charset="0"/>
              <a:cs typeface="Open Sans" pitchFamily="2" charset="0"/>
            </a:endParaRPr>
          </a:p>
        </p:txBody>
      </p:sp>
      <p:sp>
        <p:nvSpPr>
          <p:cNvPr id="2" name="TextBox 1"/>
          <p:cNvSpPr txBox="1"/>
          <p:nvPr/>
        </p:nvSpPr>
        <p:spPr>
          <a:xfrm>
            <a:off x="685800" y="5181600"/>
            <a:ext cx="7999412" cy="707886"/>
          </a:xfrm>
          <a:prstGeom prst="rect">
            <a:avLst/>
          </a:prstGeom>
          <a:noFill/>
        </p:spPr>
        <p:txBody>
          <a:bodyPr wrap="square" rtlCol="0">
            <a:spAutoFit/>
          </a:bodyPr>
          <a:lstStyle/>
          <a:p>
            <a:pPr algn="ctr"/>
            <a:r>
              <a:rPr lang="en-US" sz="4000" b="1" dirty="0">
                <a:solidFill>
                  <a:srgbClr val="00B050"/>
                </a:solidFill>
                <a:latin typeface="Open Sans" pitchFamily="2" charset="0"/>
                <a:ea typeface="Open Sans" pitchFamily="2" charset="0"/>
                <a:cs typeface="Open Sans" pitchFamily="2" charset="0"/>
              </a:rPr>
              <a:t>Module 1:  Basic Terminology</a:t>
            </a:r>
            <a:endParaRPr lang="en-US" sz="4000" dirty="0">
              <a:solidFill>
                <a:srgbClr val="00B050"/>
              </a:solidFill>
              <a:latin typeface="Open Sans" pitchFamily="2" charset="0"/>
              <a:ea typeface="Open Sans" pitchFamily="2" charset="0"/>
              <a:cs typeface="Open Sans" pitchFamily="2" charset="0"/>
            </a:endParaRPr>
          </a:p>
        </p:txBody>
      </p:sp>
    </p:spTree>
    <p:custDataLst>
      <p:tags r:id="rId1"/>
    </p:custDataLst>
    <p:extLst>
      <p:ext uri="{BB962C8B-B14F-4D97-AF65-F5344CB8AC3E}">
        <p14:creationId xmlns:p14="http://schemas.microsoft.com/office/powerpoint/2010/main" val="770582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Putting ROI in Context Requires Communication</a:t>
            </a:r>
          </a:p>
        </p:txBody>
      </p:sp>
      <p:sp>
        <p:nvSpPr>
          <p:cNvPr id="3" name="Content Placeholder 2"/>
          <p:cNvSpPr>
            <a:spLocks noGrp="1"/>
          </p:cNvSpPr>
          <p:nvPr>
            <p:ph idx="1"/>
          </p:nvPr>
        </p:nvSpPr>
        <p:spPr>
          <a:xfrm>
            <a:off x="457200" y="1828800"/>
            <a:ext cx="8229600" cy="4191001"/>
          </a:xfrm>
        </p:spPr>
        <p:txBody>
          <a:bodyPr>
            <a:normAutofit/>
          </a:bodyPr>
          <a:lstStyle/>
          <a:p>
            <a:pPr>
              <a:lnSpc>
                <a:spcPct val="120000"/>
              </a:lnSpc>
            </a:pPr>
            <a:r>
              <a:rPr lang="en-US" sz="2000" b="0" dirty="0">
                <a:solidFill>
                  <a:schemeClr val="bg1"/>
                </a:solidFill>
              </a:rPr>
              <a:t>ROI data is most useful when the full story behind the results is told.</a:t>
            </a:r>
          </a:p>
          <a:p>
            <a:pPr>
              <a:lnSpc>
                <a:spcPct val="120000"/>
              </a:lnSpc>
            </a:pPr>
            <a:r>
              <a:rPr lang="en-US" sz="2000" b="0" dirty="0">
                <a:solidFill>
                  <a:schemeClr val="bg1"/>
                </a:solidFill>
              </a:rPr>
              <a:t>This requires ongoing conversations with multiple stakeholders (individuals with disabilities, administrators, counselors, data professionals, economists) to understand what the results are truly saying.</a:t>
            </a:r>
          </a:p>
          <a:p>
            <a:pPr>
              <a:lnSpc>
                <a:spcPct val="120000"/>
              </a:lnSpc>
            </a:pPr>
            <a:r>
              <a:rPr lang="en-US" sz="2000" b="0" dirty="0">
                <a:solidFill>
                  <a:schemeClr val="bg1"/>
                </a:solidFill>
              </a:rPr>
              <a:t>Looking at one result without such context could lead to a decision that could eliminate helpful services for individuals served by VR. </a:t>
            </a:r>
          </a:p>
          <a:p>
            <a:pPr>
              <a:lnSpc>
                <a:spcPct val="120000"/>
              </a:lnSpc>
            </a:pPr>
            <a:endParaRPr lang="en-US" sz="20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10</a:t>
            </a:fld>
            <a:endParaRPr lang="en-US" dirty="0"/>
          </a:p>
        </p:txBody>
      </p:sp>
    </p:spTree>
    <p:extLst>
      <p:ext uri="{BB962C8B-B14F-4D97-AF65-F5344CB8AC3E}">
        <p14:creationId xmlns:p14="http://schemas.microsoft.com/office/powerpoint/2010/main" val="862218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A: ROI used as a screening tool  </a:t>
            </a:r>
            <a:r>
              <a:rPr lang="en-US" sz="3600" dirty="0"/>
              <a:t>(</a:t>
            </a:r>
            <a:r>
              <a:rPr lang="en-US" sz="3600" dirty="0">
                <a:latin typeface="Calibri" panose="020F0502020204030204" pitchFamily="34" charset="0"/>
              </a:rPr>
              <a:t>1</a:t>
            </a:r>
            <a:r>
              <a:rPr lang="en-US" sz="3600" dirty="0"/>
              <a:t> of </a:t>
            </a:r>
            <a:r>
              <a:rPr lang="en-US" sz="3600" dirty="0">
                <a:latin typeface="Calibri" panose="020F0502020204030204" pitchFamily="34" charset="0"/>
              </a:rPr>
              <a:t>2</a:t>
            </a:r>
            <a:r>
              <a:rPr lang="en-US" sz="3600" dirty="0"/>
              <a:t>)</a:t>
            </a:r>
          </a:p>
        </p:txBody>
      </p:sp>
      <p:sp>
        <p:nvSpPr>
          <p:cNvPr id="3" name="Content Placeholder 2"/>
          <p:cNvSpPr>
            <a:spLocks noGrp="1"/>
          </p:cNvSpPr>
          <p:nvPr>
            <p:ph idx="1"/>
          </p:nvPr>
        </p:nvSpPr>
        <p:spPr>
          <a:xfrm>
            <a:off x="457200" y="1828800"/>
            <a:ext cx="8229600" cy="4495801"/>
          </a:xfrm>
        </p:spPr>
        <p:txBody>
          <a:bodyPr>
            <a:normAutofit/>
          </a:bodyPr>
          <a:lstStyle/>
          <a:p>
            <a:pPr>
              <a:lnSpc>
                <a:spcPct val="110000"/>
              </a:lnSpc>
            </a:pPr>
            <a:r>
              <a:rPr lang="en-US" sz="2200" b="0" dirty="0">
                <a:solidFill>
                  <a:schemeClr val="bg1"/>
                </a:solidFill>
              </a:rPr>
              <a:t>Susan is a VR counselor at a state VR agency. She was told that ROI data showed a much lower rate of return for providing Education Services for men. From now on, she has decided not to refer any male consumers for Education Services. She does not want to waste time and agency resources on individuals who have will not be successful.</a:t>
            </a:r>
          </a:p>
          <a:p>
            <a:pPr>
              <a:lnSpc>
                <a:spcPct val="110000"/>
              </a:lnSpc>
            </a:pPr>
            <a:r>
              <a:rPr lang="en-US" sz="2200" b="0" dirty="0">
                <a:solidFill>
                  <a:schemeClr val="bg1"/>
                </a:solidFill>
              </a:rPr>
              <a:t>Using ROI as the sole screen for services introduces the risk that people who need additional or different support will not receive vital services!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11</a:t>
            </a:fld>
            <a:endParaRPr lang="en-US" dirty="0"/>
          </a:p>
        </p:txBody>
      </p:sp>
    </p:spTree>
    <p:extLst>
      <p:ext uri="{BB962C8B-B14F-4D97-AF65-F5344CB8AC3E}">
        <p14:creationId xmlns:p14="http://schemas.microsoft.com/office/powerpoint/2010/main" val="121233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A: ROI used as a screening tool  </a:t>
            </a:r>
            <a:r>
              <a:rPr lang="en-US" sz="3600" dirty="0"/>
              <a:t>(</a:t>
            </a:r>
            <a:r>
              <a:rPr lang="en-US" sz="3600" dirty="0">
                <a:latin typeface="Calibri" panose="020F0502020204030204" pitchFamily="34" charset="0"/>
              </a:rPr>
              <a:t>2</a:t>
            </a:r>
            <a:r>
              <a:rPr lang="en-US" sz="3600" dirty="0"/>
              <a:t> of </a:t>
            </a:r>
            <a:r>
              <a:rPr lang="en-US" sz="3600" dirty="0">
                <a:latin typeface="Calibri" panose="020F0502020204030204" pitchFamily="34" charset="0"/>
              </a:rPr>
              <a:t>2</a:t>
            </a:r>
            <a:r>
              <a:rPr lang="en-US" sz="3600" dirty="0"/>
              <a:t>)</a:t>
            </a:r>
          </a:p>
        </p:txBody>
      </p:sp>
      <p:sp>
        <p:nvSpPr>
          <p:cNvPr id="3" name="Content Placeholder 2"/>
          <p:cNvSpPr>
            <a:spLocks noGrp="1"/>
          </p:cNvSpPr>
          <p:nvPr>
            <p:ph idx="1"/>
          </p:nvPr>
        </p:nvSpPr>
        <p:spPr>
          <a:xfrm>
            <a:off x="457200" y="1981200"/>
            <a:ext cx="8534400" cy="4343400"/>
          </a:xfrm>
        </p:spPr>
        <p:txBody>
          <a:bodyPr>
            <a:normAutofit lnSpcReduction="10000"/>
          </a:bodyPr>
          <a:lstStyle/>
          <a:p>
            <a:pPr>
              <a:lnSpc>
                <a:spcPct val="120000"/>
              </a:lnSpc>
            </a:pPr>
            <a:r>
              <a:rPr lang="en-US" sz="1800" b="0" dirty="0">
                <a:solidFill>
                  <a:schemeClr val="bg1"/>
                </a:solidFill>
              </a:rPr>
              <a:t>Because ROI analyses often present the </a:t>
            </a:r>
            <a:r>
              <a:rPr lang="en-US" sz="1800" dirty="0">
                <a:solidFill>
                  <a:schemeClr val="accent3">
                    <a:lumMod val="50000"/>
                  </a:schemeClr>
                </a:solidFill>
              </a:rPr>
              <a:t>average</a:t>
            </a:r>
            <a:r>
              <a:rPr lang="en-US" sz="1800" b="0" dirty="0">
                <a:solidFill>
                  <a:schemeClr val="bg1"/>
                </a:solidFill>
              </a:rPr>
              <a:t> results for an entire group VR program participants, the results may not apply to the situation of an individual VR participant.</a:t>
            </a:r>
          </a:p>
          <a:p>
            <a:pPr>
              <a:lnSpc>
                <a:spcPct val="120000"/>
              </a:lnSpc>
            </a:pPr>
            <a:r>
              <a:rPr lang="en-US" sz="1800" b="0" dirty="0">
                <a:solidFill>
                  <a:schemeClr val="bg1"/>
                </a:solidFill>
              </a:rPr>
              <a:t>Susan and her supervisors should not be using ROI results to rule out specific services for an entire group of participants (e.g., men). They should engage in conversations with multiple stakeholders (individuals with disabilities, administrators, VR participants, data professionals, economists) to understand what the results about men and Education services truly mean, and how they should be used. Do men need a different kind of educational support? What would be more effective? </a:t>
            </a:r>
          </a:p>
          <a:p>
            <a:pPr>
              <a:lnSpc>
                <a:spcPct val="120000"/>
              </a:lnSpc>
            </a:pPr>
            <a:r>
              <a:rPr lang="en-US" sz="1800" b="0" dirty="0">
                <a:solidFill>
                  <a:schemeClr val="bg1"/>
                </a:solidFill>
              </a:rPr>
              <a:t>Looking at one result without such context could lead to unethical and inappropriate decisions about who receives resources.</a:t>
            </a:r>
          </a:p>
          <a:p>
            <a:pPr>
              <a:lnSpc>
                <a:spcPct val="120000"/>
              </a:lnSpc>
            </a:pPr>
            <a:endParaRPr lang="en-US" sz="18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12</a:t>
            </a:fld>
            <a:endParaRPr lang="en-US" dirty="0"/>
          </a:p>
        </p:txBody>
      </p:sp>
    </p:spTree>
    <p:extLst>
      <p:ext uri="{BB962C8B-B14F-4D97-AF65-F5344CB8AC3E}">
        <p14:creationId xmlns:p14="http://schemas.microsoft.com/office/powerpoint/2010/main" val="1754273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Case Study B: ROI used to cut costs </a:t>
            </a:r>
            <a:r>
              <a:rPr lang="en-US" sz="3200" dirty="0">
                <a:latin typeface="Calibri" panose="020F0502020204030204" pitchFamily="34" charset="0"/>
              </a:rPr>
              <a:t>(1 of 3)</a:t>
            </a:r>
          </a:p>
        </p:txBody>
      </p:sp>
      <p:sp>
        <p:nvSpPr>
          <p:cNvPr id="3" name="Content Placeholder 2"/>
          <p:cNvSpPr>
            <a:spLocks noGrp="1"/>
          </p:cNvSpPr>
          <p:nvPr>
            <p:ph idx="1"/>
          </p:nvPr>
        </p:nvSpPr>
        <p:spPr>
          <a:xfrm>
            <a:off x="457200" y="2057400"/>
            <a:ext cx="8534400" cy="4191000"/>
          </a:xfrm>
        </p:spPr>
        <p:txBody>
          <a:bodyPr>
            <a:normAutofit/>
          </a:bodyPr>
          <a:lstStyle/>
          <a:p>
            <a:pPr>
              <a:lnSpc>
                <a:spcPct val="130000"/>
              </a:lnSpc>
            </a:pPr>
            <a:r>
              <a:rPr lang="en-US" sz="2000" b="0" dirty="0">
                <a:solidFill>
                  <a:schemeClr val="bg1"/>
                </a:solidFill>
              </a:rPr>
              <a:t>Brian is a state policy maker. He is trying to cut down on unnecessary expenses in the state budget for vocational rehabilitation. After reviewing the VR-ROI results, he sees that there is a very negative return on investment for “Restorative” services (e.g., eyeglasses, hearing aids, corrective surgeries). He notices that a much larger than anticipated number of VR participants who received eyeglasses did not have successful employment outcomes. Because of this, he reduces the funding for restorative services and directs the VR program administrators to use the remaining funding on services that produce a better ROI.</a:t>
            </a:r>
          </a:p>
          <a:p>
            <a:pPr>
              <a:lnSpc>
                <a:spcPct val="130000"/>
              </a:lnSpc>
            </a:pPr>
            <a:endParaRPr lang="en-US" sz="20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13</a:t>
            </a:fld>
            <a:endParaRPr lang="en-US" dirty="0"/>
          </a:p>
        </p:txBody>
      </p:sp>
    </p:spTree>
    <p:extLst>
      <p:ext uri="{BB962C8B-B14F-4D97-AF65-F5344CB8AC3E}">
        <p14:creationId xmlns:p14="http://schemas.microsoft.com/office/powerpoint/2010/main" val="1347277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Case Study B: ROI used to cut costs </a:t>
            </a:r>
            <a:r>
              <a:rPr lang="en-US" sz="3200" dirty="0">
                <a:latin typeface="Calibri" panose="020F0502020204030204" pitchFamily="34" charset="0"/>
              </a:rPr>
              <a:t>(2 of 3)</a:t>
            </a:r>
          </a:p>
        </p:txBody>
      </p:sp>
      <p:sp>
        <p:nvSpPr>
          <p:cNvPr id="3" name="Content Placeholder 2"/>
          <p:cNvSpPr>
            <a:spLocks noGrp="1"/>
          </p:cNvSpPr>
          <p:nvPr>
            <p:ph idx="1"/>
          </p:nvPr>
        </p:nvSpPr>
        <p:spPr/>
        <p:txBody>
          <a:bodyPr>
            <a:normAutofit/>
          </a:bodyPr>
          <a:lstStyle/>
          <a:p>
            <a:pPr>
              <a:lnSpc>
                <a:spcPct val="110000"/>
              </a:lnSpc>
              <a:defRPr/>
            </a:pPr>
            <a:r>
              <a:rPr lang="en-US" sz="2200" b="0" dirty="0">
                <a:solidFill>
                  <a:schemeClr val="bg1"/>
                </a:solidFill>
              </a:rPr>
              <a:t>Cutting funding for a category of services simply because they do not directly show a positive ROI is NOT ETHICAL!</a:t>
            </a:r>
          </a:p>
          <a:p>
            <a:pPr>
              <a:lnSpc>
                <a:spcPct val="110000"/>
              </a:lnSpc>
              <a:defRPr/>
            </a:pPr>
            <a:r>
              <a:rPr lang="en-US" sz="2200" b="0" dirty="0">
                <a:solidFill>
                  <a:schemeClr val="bg1"/>
                </a:solidFill>
              </a:rPr>
              <a:t>Communication is also important when ROI results convey an unanticipated finding.</a:t>
            </a:r>
          </a:p>
          <a:p>
            <a:pPr>
              <a:lnSpc>
                <a:spcPct val="110000"/>
              </a:lnSpc>
              <a:defRPr/>
            </a:pPr>
            <a:r>
              <a:rPr lang="en-US" sz="2200" b="0" dirty="0">
                <a:solidFill>
                  <a:schemeClr val="bg1"/>
                </a:solidFill>
              </a:rPr>
              <a:t>After reviewing the ROI analysis, Brian should communicate with program administrators and other stakeholders to determine how the provision of  eyeglasses benefits consumers. </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14</a:t>
            </a:fld>
            <a:endParaRPr lang="en-US" dirty="0"/>
          </a:p>
        </p:txBody>
      </p:sp>
    </p:spTree>
    <p:extLst>
      <p:ext uri="{BB962C8B-B14F-4D97-AF65-F5344CB8AC3E}">
        <p14:creationId xmlns:p14="http://schemas.microsoft.com/office/powerpoint/2010/main" val="1872315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Case Study B: ROI used to cut costs </a:t>
            </a:r>
            <a:r>
              <a:rPr lang="en-US" sz="3200" dirty="0">
                <a:latin typeface="Calibri" panose="020F0502020204030204" pitchFamily="34" charset="0"/>
              </a:rPr>
              <a:t>(3 of 3)</a:t>
            </a:r>
          </a:p>
        </p:txBody>
      </p:sp>
      <p:sp>
        <p:nvSpPr>
          <p:cNvPr id="3" name="Content Placeholder 2"/>
          <p:cNvSpPr>
            <a:spLocks noGrp="1"/>
          </p:cNvSpPr>
          <p:nvPr>
            <p:ph idx="1"/>
          </p:nvPr>
        </p:nvSpPr>
        <p:spPr/>
        <p:txBody>
          <a:bodyPr>
            <a:normAutofit/>
          </a:bodyPr>
          <a:lstStyle/>
          <a:p>
            <a:pPr>
              <a:lnSpc>
                <a:spcPct val="110000"/>
              </a:lnSpc>
            </a:pPr>
            <a:r>
              <a:rPr lang="en-US" dirty="0"/>
              <a:t>It may also be important to ask:</a:t>
            </a:r>
          </a:p>
          <a:p>
            <a:pPr lvl="1">
              <a:lnSpc>
                <a:spcPct val="110000"/>
              </a:lnSpc>
            </a:pPr>
            <a:r>
              <a:rPr lang="en-US" b="0" dirty="0">
                <a:solidFill>
                  <a:schemeClr val="bg1"/>
                </a:solidFill>
              </a:rPr>
              <a:t>Does this trend indicate another phenomenon? For example, is there a statewide gap in publicly funded healthcare services that the VR program plays a role in filling?</a:t>
            </a:r>
          </a:p>
          <a:p>
            <a:pPr lvl="1">
              <a:lnSpc>
                <a:spcPct val="110000"/>
              </a:lnSpc>
            </a:pPr>
            <a:r>
              <a:rPr lang="en-US" b="0" dirty="0">
                <a:solidFill>
                  <a:schemeClr val="bg1"/>
                </a:solidFill>
              </a:rPr>
              <a:t>If individuals are seeking services from VR to address healthcare needs rather than to address their employment situations, is this an ethical issue?</a:t>
            </a:r>
          </a:p>
          <a:p>
            <a:pPr lvl="1">
              <a:lnSpc>
                <a:spcPct val="110000"/>
              </a:lnSpc>
            </a:pPr>
            <a:r>
              <a:rPr lang="en-US" b="0" dirty="0">
                <a:solidFill>
                  <a:schemeClr val="bg1"/>
                </a:solidFill>
              </a:rPr>
              <a:t>How can I collaborate with others to address this issue?</a:t>
            </a:r>
          </a:p>
          <a:p>
            <a:pPr>
              <a:lnSpc>
                <a:spcPct val="110000"/>
              </a:lnSpc>
            </a:pP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15</a:t>
            </a:fld>
            <a:endParaRPr lang="en-US" dirty="0"/>
          </a:p>
        </p:txBody>
      </p:sp>
    </p:spTree>
    <p:extLst>
      <p:ext uri="{BB962C8B-B14F-4D97-AF65-F5344CB8AC3E}">
        <p14:creationId xmlns:p14="http://schemas.microsoft.com/office/powerpoint/2010/main" val="3776497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Return on Investment?</a:t>
            </a:r>
          </a:p>
        </p:txBody>
      </p:sp>
      <p:sp>
        <p:nvSpPr>
          <p:cNvPr id="3" name="Text Placeholder 2"/>
          <p:cNvSpPr>
            <a:spLocks noGrp="1"/>
          </p:cNvSpPr>
          <p:nvPr>
            <p:ph type="body" idx="1"/>
          </p:nvPr>
        </p:nvSpPr>
        <p:spPr/>
        <p:txBody>
          <a:bodyPr>
            <a:normAutofit/>
          </a:bodyPr>
          <a:lstStyle/>
          <a:p>
            <a:r>
              <a:rPr lang="en-US" sz="4200" b="0" dirty="0">
                <a:solidFill>
                  <a:srgbClr val="1F8C48"/>
                </a:solidFill>
                <a:effectLst/>
              </a:rPr>
              <a:t>Basic Terminology </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16</a:t>
            </a:fld>
            <a:endParaRPr lang="en-US" dirty="0"/>
          </a:p>
        </p:txBody>
      </p:sp>
    </p:spTree>
    <p:extLst>
      <p:ext uri="{BB962C8B-B14F-4D97-AF65-F5344CB8AC3E}">
        <p14:creationId xmlns:p14="http://schemas.microsoft.com/office/powerpoint/2010/main" val="904968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What is Return on Investment? </a:t>
            </a:r>
            <a:r>
              <a:rPr lang="en-US" sz="2000" b="0" dirty="0"/>
              <a:t>(2)</a:t>
            </a:r>
          </a:p>
        </p:txBody>
      </p:sp>
      <p:sp>
        <p:nvSpPr>
          <p:cNvPr id="6" name="Content Placeholder 5"/>
          <p:cNvSpPr>
            <a:spLocks noGrp="1"/>
          </p:cNvSpPr>
          <p:nvPr>
            <p:ph idx="1"/>
          </p:nvPr>
        </p:nvSpPr>
        <p:spPr>
          <a:xfrm>
            <a:off x="457200" y="1905000"/>
            <a:ext cx="8229600" cy="4114801"/>
          </a:xfrm>
        </p:spPr>
        <p:txBody>
          <a:bodyPr>
            <a:normAutofit/>
          </a:bodyPr>
          <a:lstStyle/>
          <a:p>
            <a:pPr>
              <a:lnSpc>
                <a:spcPct val="120000"/>
              </a:lnSpc>
            </a:pPr>
            <a:r>
              <a:rPr lang="en-US" sz="2000" b="0" dirty="0">
                <a:solidFill>
                  <a:schemeClr val="bg1"/>
                </a:solidFill>
              </a:rPr>
              <a:t>A performance measurement used to evaluate the efficiency of an investment or to compare the efficiency of different investments.</a:t>
            </a:r>
          </a:p>
          <a:p>
            <a:pPr>
              <a:lnSpc>
                <a:spcPct val="120000"/>
              </a:lnSpc>
            </a:pPr>
            <a:r>
              <a:rPr lang="en-US" sz="2000" b="0" dirty="0">
                <a:solidFill>
                  <a:schemeClr val="bg1"/>
                </a:solidFill>
              </a:rPr>
              <a:t>An approach used widely in business to compare the “bang for the buck” of alternative investment opportunities.</a:t>
            </a:r>
          </a:p>
          <a:p>
            <a:pPr>
              <a:lnSpc>
                <a:spcPct val="120000"/>
              </a:lnSpc>
            </a:pPr>
            <a:r>
              <a:rPr lang="en-US" sz="2000" b="0" dirty="0">
                <a:solidFill>
                  <a:schemeClr val="bg1"/>
                </a:solidFill>
              </a:rPr>
              <a:t>A mathematical expression that compares the benefits of an investment with the cost of the investment.</a:t>
            </a:r>
          </a:p>
          <a:p>
            <a:pPr>
              <a:lnSpc>
                <a:spcPct val="120000"/>
              </a:lnSpc>
            </a:pPr>
            <a:r>
              <a:rPr lang="en-US" sz="2000" b="0" dirty="0">
                <a:solidFill>
                  <a:schemeClr val="bg1"/>
                </a:solidFill>
              </a:rPr>
              <a:t>Three ways of expressing ROI are described later in this module.</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17</a:t>
            </a:fld>
            <a:endParaRPr lang="en-US" dirty="0"/>
          </a:p>
        </p:txBody>
      </p:sp>
    </p:spTree>
    <p:extLst>
      <p:ext uri="{BB962C8B-B14F-4D97-AF65-F5344CB8AC3E}">
        <p14:creationId xmlns:p14="http://schemas.microsoft.com/office/powerpoint/2010/main" val="2805525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should I care about ROI?</a:t>
            </a:r>
          </a:p>
        </p:txBody>
      </p:sp>
      <p:sp>
        <p:nvSpPr>
          <p:cNvPr id="3" name="Content Placeholder 2"/>
          <p:cNvSpPr>
            <a:spLocks noGrp="1"/>
          </p:cNvSpPr>
          <p:nvPr>
            <p:ph idx="1"/>
          </p:nvPr>
        </p:nvSpPr>
        <p:spPr>
          <a:xfrm>
            <a:off x="457200" y="1905000"/>
            <a:ext cx="8229600" cy="4267200"/>
          </a:xfrm>
        </p:spPr>
        <p:txBody>
          <a:bodyPr>
            <a:normAutofit/>
          </a:bodyPr>
          <a:lstStyle/>
          <a:p>
            <a:pPr>
              <a:lnSpc>
                <a:spcPct val="110000"/>
              </a:lnSpc>
            </a:pPr>
            <a:r>
              <a:rPr lang="en-US" dirty="0"/>
              <a:t>Some reasons why it is important to understand ROI:</a:t>
            </a:r>
          </a:p>
          <a:p>
            <a:pPr lvl="1">
              <a:lnSpc>
                <a:spcPct val="110000"/>
              </a:lnSpc>
            </a:pPr>
            <a:r>
              <a:rPr lang="en-US" b="0" dirty="0">
                <a:solidFill>
                  <a:schemeClr val="bg1"/>
                </a:solidFill>
              </a:rPr>
              <a:t>To better communicate the need for services with policy-makers</a:t>
            </a:r>
          </a:p>
          <a:p>
            <a:pPr lvl="1">
              <a:lnSpc>
                <a:spcPct val="110000"/>
              </a:lnSpc>
            </a:pPr>
            <a:r>
              <a:rPr lang="en-US" b="0" dirty="0">
                <a:solidFill>
                  <a:schemeClr val="bg1"/>
                </a:solidFill>
              </a:rPr>
              <a:t>To better understand the importance of collecting and documenting accurate VR program participant data</a:t>
            </a:r>
          </a:p>
          <a:p>
            <a:pPr lvl="1">
              <a:lnSpc>
                <a:spcPct val="110000"/>
              </a:lnSpc>
            </a:pPr>
            <a:r>
              <a:rPr lang="en-US" b="0" dirty="0">
                <a:solidFill>
                  <a:schemeClr val="bg1"/>
                </a:solidFill>
              </a:rPr>
              <a:t>To use an empirically tested resource for collaboratively making decisions to assist with rehabilitation planning</a:t>
            </a:r>
          </a:p>
          <a:p>
            <a:pPr lvl="1">
              <a:lnSpc>
                <a:spcPct val="110000"/>
              </a:lnSpc>
            </a:pPr>
            <a:r>
              <a:rPr lang="en-US" b="0" dirty="0">
                <a:solidFill>
                  <a:schemeClr val="bg1"/>
                </a:solidFill>
              </a:rPr>
              <a:t>To have data on how your services are related to the employment outcomes of the individuals you serve</a:t>
            </a:r>
          </a:p>
          <a:p>
            <a:pPr lvl="1">
              <a:lnSpc>
                <a:spcPct val="110000"/>
              </a:lnSpc>
            </a:pPr>
            <a:endParaRPr lang="en-US" dirty="0"/>
          </a:p>
          <a:p>
            <a:pPr lvl="1">
              <a:lnSpc>
                <a:spcPct val="110000"/>
              </a:lnSpc>
            </a:pPr>
            <a:endParaRPr lang="en-US" dirty="0"/>
          </a:p>
          <a:p>
            <a:pPr lvl="1">
              <a:lnSpc>
                <a:spcPct val="110000"/>
              </a:lnSpc>
            </a:pP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18</a:t>
            </a:fld>
            <a:endParaRPr lang="en-US" dirty="0"/>
          </a:p>
        </p:txBody>
      </p:sp>
    </p:spTree>
    <p:extLst>
      <p:ext uri="{BB962C8B-B14F-4D97-AF65-F5344CB8AC3E}">
        <p14:creationId xmlns:p14="http://schemas.microsoft.com/office/powerpoint/2010/main" val="4261127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133600"/>
            <a:ext cx="8228013" cy="1600200"/>
          </a:xfrm>
        </p:spPr>
        <p:txBody>
          <a:bodyPr>
            <a:noAutofit/>
          </a:bodyPr>
          <a:lstStyle/>
          <a:p>
            <a:r>
              <a:rPr lang="en-US" dirty="0"/>
              <a:t>Definitions of </a:t>
            </a:r>
            <a:br>
              <a:rPr lang="en-US" dirty="0"/>
            </a:br>
            <a:r>
              <a:rPr lang="en-US" dirty="0"/>
              <a:t>Key ROI Terms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19</a:t>
            </a:fld>
            <a:endParaRPr lang="en-US" dirty="0"/>
          </a:p>
        </p:txBody>
      </p:sp>
    </p:spTree>
    <p:extLst>
      <p:ext uri="{BB962C8B-B14F-4D97-AF65-F5344CB8AC3E}">
        <p14:creationId xmlns:p14="http://schemas.microsoft.com/office/powerpoint/2010/main" val="53846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04800" y="1676400"/>
            <a:ext cx="8458200" cy="2590800"/>
          </a:xfrm>
        </p:spPr>
        <p:txBody>
          <a:bodyPr>
            <a:normAutofit fontScale="90000"/>
          </a:bodyPr>
          <a:lstStyle/>
          <a:p>
            <a:pPr>
              <a:spcBef>
                <a:spcPts val="3600"/>
              </a:spcBef>
            </a:pPr>
            <a:br>
              <a:rPr lang="en-US" dirty="0"/>
            </a:br>
            <a:br>
              <a:rPr lang="en-US" dirty="0"/>
            </a:br>
            <a:br>
              <a:rPr lang="en-US" dirty="0"/>
            </a:br>
            <a:br>
              <a:rPr lang="en-US" dirty="0"/>
            </a:br>
            <a:r>
              <a:rPr lang="en-US" dirty="0"/>
              <a:t>Module </a:t>
            </a:r>
            <a:r>
              <a:rPr lang="en-US" dirty="0">
                <a:latin typeface="Calibri" panose="020F0502020204030204" pitchFamily="34" charset="0"/>
              </a:rPr>
              <a:t>1</a:t>
            </a:r>
            <a:r>
              <a:rPr lang="en-US" dirty="0"/>
              <a:t>:</a:t>
            </a:r>
            <a:br>
              <a:rPr lang="en-US" dirty="0"/>
            </a:br>
            <a:r>
              <a:rPr lang="en-US" sz="4400" b="0" dirty="0">
                <a:solidFill>
                  <a:schemeClr val="bg1"/>
                </a:solidFill>
              </a:rPr>
              <a:t>Some Considerations and </a:t>
            </a:r>
            <a:br>
              <a:rPr lang="en-US" sz="4400" b="0" dirty="0">
                <a:solidFill>
                  <a:schemeClr val="bg1"/>
                </a:solidFill>
              </a:rPr>
            </a:br>
            <a:r>
              <a:rPr lang="en-US" sz="4400" b="0" dirty="0">
                <a:solidFill>
                  <a:schemeClr val="bg1"/>
                </a:solidFill>
              </a:rPr>
              <a:t>Overview of ROI Terms &amp; Concepts</a:t>
            </a:r>
            <a:endParaRPr lang="en-US" sz="4400" b="0" dirty="0">
              <a:solidFill>
                <a:schemeClr val="bg1"/>
              </a:solidFill>
              <a:effectLst/>
            </a:endParaRPr>
          </a:p>
        </p:txBody>
      </p:sp>
      <p:pic>
        <p:nvPicPr>
          <p:cNvPr id="2" name="Picture 1" descr="VR-ROI logo">
            <a:extLst>
              <a:ext uri="{FF2B5EF4-FFF2-40B4-BE49-F238E27FC236}">
                <a16:creationId xmlns:a16="http://schemas.microsoft.com/office/drawing/2014/main" id="{DB5C7F75-16FB-BFFF-F2A3-2E8ABB79076C}"/>
              </a:ext>
            </a:extLst>
          </p:cNvPr>
          <p:cNvPicPr>
            <a:picLocks noChangeAspect="1"/>
          </p:cNvPicPr>
          <p:nvPr/>
        </p:nvPicPr>
        <p:blipFill rotWithShape="1">
          <a:blip r:embed="rId4"/>
          <a:srcRect b="28623"/>
          <a:stretch/>
        </p:blipFill>
        <p:spPr>
          <a:xfrm>
            <a:off x="1828800" y="228600"/>
            <a:ext cx="5486400" cy="1077843"/>
          </a:xfrm>
          <a:prstGeom prst="rect">
            <a:avLst/>
          </a:prstGeom>
        </p:spPr>
      </p:pic>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a:t>
            </a:fld>
            <a:endParaRPr lang="en-US" dirty="0"/>
          </a:p>
        </p:txBody>
      </p:sp>
    </p:spTree>
    <p:custDataLst>
      <p:tags r:id="rId1"/>
    </p:custDataLst>
    <p:extLst>
      <p:ext uri="{BB962C8B-B14F-4D97-AF65-F5344CB8AC3E}">
        <p14:creationId xmlns:p14="http://schemas.microsoft.com/office/powerpoint/2010/main" val="3441073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  </a:t>
            </a:r>
            <a:r>
              <a:rPr lang="en-US" sz="3600" dirty="0"/>
              <a:t>(</a:t>
            </a:r>
            <a:r>
              <a:rPr lang="en-US" sz="3600" dirty="0">
                <a:latin typeface="Calibri" panose="020F0502020204030204" pitchFamily="34" charset="0"/>
              </a:rPr>
              <a:t>1</a:t>
            </a:r>
            <a:r>
              <a:rPr lang="en-US" sz="3600" dirty="0"/>
              <a:t> of </a:t>
            </a:r>
            <a:r>
              <a:rPr lang="en-US" sz="3600" dirty="0">
                <a:latin typeface="Calibri" panose="020F0502020204030204" pitchFamily="34" charset="0"/>
              </a:rPr>
              <a:t>2</a:t>
            </a:r>
            <a:r>
              <a:rPr lang="en-US" sz="3600" dirty="0"/>
              <a:t>)</a:t>
            </a:r>
          </a:p>
        </p:txBody>
      </p:sp>
      <p:sp>
        <p:nvSpPr>
          <p:cNvPr id="3" name="Content Placeholder 2"/>
          <p:cNvSpPr>
            <a:spLocks noGrp="1"/>
          </p:cNvSpPr>
          <p:nvPr>
            <p:ph idx="1"/>
          </p:nvPr>
        </p:nvSpPr>
        <p:spPr>
          <a:xfrm>
            <a:off x="457200" y="1981200"/>
            <a:ext cx="8229600" cy="4267199"/>
          </a:xfrm>
        </p:spPr>
        <p:txBody>
          <a:bodyPr>
            <a:normAutofit/>
          </a:bodyPr>
          <a:lstStyle/>
          <a:p>
            <a:pPr>
              <a:lnSpc>
                <a:spcPct val="110000"/>
              </a:lnSpc>
            </a:pPr>
            <a:r>
              <a:rPr lang="en-US" sz="2000" dirty="0"/>
              <a:t>An </a:t>
            </a:r>
            <a:r>
              <a:rPr lang="en-US" sz="2000" dirty="0">
                <a:solidFill>
                  <a:srgbClr val="1F8C48"/>
                </a:solidFill>
              </a:rPr>
              <a:t>investment</a:t>
            </a:r>
            <a:r>
              <a:rPr lang="en-US" sz="2000" dirty="0"/>
              <a:t> is the purchase or acquisition of goods that are expected to generate some future benefit (e.g., wealth). </a:t>
            </a:r>
          </a:p>
          <a:p>
            <a:pPr>
              <a:lnSpc>
                <a:spcPct val="110000"/>
              </a:lnSpc>
            </a:pPr>
            <a:r>
              <a:rPr lang="en-US" sz="2000" dirty="0"/>
              <a:t>Types of investment:  </a:t>
            </a:r>
          </a:p>
          <a:p>
            <a:pPr lvl="1">
              <a:lnSpc>
                <a:spcPct val="110000"/>
              </a:lnSpc>
            </a:pPr>
            <a:r>
              <a:rPr lang="en-US" sz="2000" i="1" dirty="0">
                <a:solidFill>
                  <a:schemeClr val="accent3">
                    <a:lumMod val="50000"/>
                  </a:schemeClr>
                </a:solidFill>
              </a:rPr>
              <a:t>Financial: </a:t>
            </a:r>
            <a:r>
              <a:rPr lang="en-US" sz="2000" b="0" dirty="0">
                <a:solidFill>
                  <a:schemeClr val="bg1"/>
                </a:solidFill>
              </a:rPr>
              <a:t>an asset in which you put money with the hope that it will grow or appreciate into a larger sum of money. Examples: money market accounts, bonds, stocks, real estate.</a:t>
            </a:r>
          </a:p>
          <a:p>
            <a:pPr lvl="1">
              <a:lnSpc>
                <a:spcPct val="110000"/>
              </a:lnSpc>
            </a:pPr>
            <a:r>
              <a:rPr lang="en-US" sz="2000" i="1" dirty="0">
                <a:solidFill>
                  <a:schemeClr val="accent3">
                    <a:lumMod val="50000"/>
                  </a:schemeClr>
                </a:solidFill>
              </a:rPr>
              <a:t>Business Capital: </a:t>
            </a:r>
            <a:r>
              <a:rPr lang="en-US" sz="2000" b="0" dirty="0">
                <a:solidFill>
                  <a:schemeClr val="bg1"/>
                </a:solidFill>
              </a:rPr>
              <a:t>money invested in a business venture with an expectation of generating income over several years. Examples: starting a business, purchase of additional capacity, acquisition of a competitor.</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20</a:t>
            </a:fld>
            <a:endParaRPr lang="en-US" dirty="0"/>
          </a:p>
        </p:txBody>
      </p:sp>
    </p:spTree>
    <p:extLst>
      <p:ext uri="{BB962C8B-B14F-4D97-AF65-F5344CB8AC3E}">
        <p14:creationId xmlns:p14="http://schemas.microsoft.com/office/powerpoint/2010/main" val="442227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  </a:t>
            </a:r>
            <a:r>
              <a:rPr lang="en-US" sz="3600" dirty="0"/>
              <a:t>(</a:t>
            </a:r>
            <a:r>
              <a:rPr lang="en-US" sz="3600" dirty="0">
                <a:latin typeface="Calibri" panose="020F0502020204030204" pitchFamily="34" charset="0"/>
              </a:rPr>
              <a:t>2</a:t>
            </a:r>
            <a:r>
              <a:rPr lang="en-US" sz="3600" dirty="0"/>
              <a:t> of </a:t>
            </a:r>
            <a:r>
              <a:rPr lang="en-US" sz="3600" dirty="0">
                <a:latin typeface="Calibri" panose="020F0502020204030204" pitchFamily="34" charset="0"/>
              </a:rPr>
              <a:t>2</a:t>
            </a:r>
            <a:r>
              <a:rPr lang="en-US" sz="3600" dirty="0"/>
              <a:t>)</a:t>
            </a:r>
            <a:endParaRPr lang="en-US" dirty="0"/>
          </a:p>
        </p:txBody>
      </p:sp>
      <p:sp>
        <p:nvSpPr>
          <p:cNvPr id="3" name="Content Placeholder 2"/>
          <p:cNvSpPr>
            <a:spLocks noGrp="1"/>
          </p:cNvSpPr>
          <p:nvPr>
            <p:ph idx="1"/>
          </p:nvPr>
        </p:nvSpPr>
        <p:spPr>
          <a:xfrm>
            <a:off x="457200" y="1905000"/>
            <a:ext cx="8229600" cy="4114801"/>
          </a:xfrm>
        </p:spPr>
        <p:txBody>
          <a:bodyPr>
            <a:normAutofit/>
          </a:bodyPr>
          <a:lstStyle/>
          <a:p>
            <a:pPr>
              <a:lnSpc>
                <a:spcPct val="120000"/>
              </a:lnSpc>
              <a:spcBef>
                <a:spcPts val="0"/>
              </a:spcBef>
            </a:pPr>
            <a:r>
              <a:rPr lang="en-US" sz="1800" dirty="0">
                <a:latin typeface="Open Sans" pitchFamily="2" charset="0"/>
                <a:ea typeface="Open Sans" pitchFamily="2" charset="0"/>
                <a:cs typeface="Open Sans" pitchFamily="2" charset="0"/>
              </a:rPr>
              <a:t>Types of investment </a:t>
            </a:r>
            <a:r>
              <a:rPr lang="en-US" sz="1800" i="1" dirty="0">
                <a:latin typeface="Open Sans" pitchFamily="2" charset="0"/>
                <a:ea typeface="Open Sans" pitchFamily="2" charset="0"/>
                <a:cs typeface="Open Sans" pitchFamily="2" charset="0"/>
              </a:rPr>
              <a:t>(continued)</a:t>
            </a:r>
            <a:r>
              <a:rPr lang="en-US" sz="1800" dirty="0">
                <a:latin typeface="Open Sans" pitchFamily="2" charset="0"/>
                <a:ea typeface="Open Sans" pitchFamily="2" charset="0"/>
                <a:cs typeface="Open Sans" pitchFamily="2" charset="0"/>
              </a:rPr>
              <a:t>:</a:t>
            </a:r>
          </a:p>
          <a:p>
            <a:pPr lvl="1">
              <a:lnSpc>
                <a:spcPct val="120000"/>
              </a:lnSpc>
              <a:spcBef>
                <a:spcPts val="0"/>
              </a:spcBef>
            </a:pPr>
            <a:r>
              <a:rPr lang="en-US" sz="1800" dirty="0">
                <a:solidFill>
                  <a:srgbClr val="1F8C48"/>
                </a:solidFill>
                <a:latin typeface="Open Sans" pitchFamily="2" charset="0"/>
                <a:ea typeface="Open Sans" pitchFamily="2" charset="0"/>
                <a:cs typeface="Open Sans" pitchFamily="2" charset="0"/>
              </a:rPr>
              <a:t>Human Capital: </a:t>
            </a:r>
            <a:r>
              <a:rPr lang="en-US" sz="1800" b="0" dirty="0">
                <a:solidFill>
                  <a:schemeClr val="bg1"/>
                </a:solidFill>
                <a:latin typeface="Open Sans" pitchFamily="2" charset="0"/>
                <a:ea typeface="Open Sans" pitchFamily="2" charset="0"/>
                <a:cs typeface="Open Sans" pitchFamily="2" charset="0"/>
              </a:rPr>
              <a:t>investment in the collective skills, knowledge, or other intangible assets of individuals that can be used to create economic value for individuals, their employers, and/or their community.  Examples: education and </a:t>
            </a:r>
            <a:r>
              <a:rPr lang="en-US" sz="1800" b="0" i="1" dirty="0">
                <a:solidFill>
                  <a:schemeClr val="bg1"/>
                </a:solidFill>
                <a:latin typeface="Open Sans" pitchFamily="2" charset="0"/>
                <a:ea typeface="Open Sans" pitchFamily="2" charset="0"/>
                <a:cs typeface="Open Sans" pitchFamily="2" charset="0"/>
              </a:rPr>
              <a:t>Workforce Development</a:t>
            </a:r>
            <a:r>
              <a:rPr lang="en-US" sz="1800" b="0" dirty="0">
                <a:solidFill>
                  <a:schemeClr val="bg1"/>
                </a:solidFill>
                <a:latin typeface="Open Sans" pitchFamily="2" charset="0"/>
                <a:ea typeface="Open Sans" pitchFamily="2" charset="0"/>
                <a:cs typeface="Open Sans" pitchFamily="2" charset="0"/>
              </a:rPr>
              <a:t> programs.</a:t>
            </a:r>
          </a:p>
          <a:p>
            <a:pPr>
              <a:lnSpc>
                <a:spcPct val="120000"/>
              </a:lnSpc>
              <a:spcBef>
                <a:spcPts val="0"/>
              </a:spcBef>
            </a:pPr>
            <a:r>
              <a:rPr lang="en-US" sz="1800" dirty="0">
                <a:latin typeface="Open Sans" pitchFamily="2" charset="0"/>
                <a:ea typeface="Open Sans" pitchFamily="2" charset="0"/>
                <a:cs typeface="Open Sans" pitchFamily="2" charset="0"/>
              </a:rPr>
              <a:t>Workforce development programs such as Vocational Rehabilitation invest in the human capital of the individuals.  </a:t>
            </a:r>
          </a:p>
          <a:p>
            <a:pPr lvl="1">
              <a:lnSpc>
                <a:spcPct val="120000"/>
              </a:lnSpc>
              <a:spcBef>
                <a:spcPts val="0"/>
              </a:spcBef>
            </a:pPr>
            <a:r>
              <a:rPr lang="en-US" sz="1800" b="0" dirty="0">
                <a:solidFill>
                  <a:schemeClr val="bg1"/>
                </a:solidFill>
                <a:latin typeface="Open Sans" pitchFamily="2" charset="0"/>
                <a:ea typeface="Open Sans" pitchFamily="2" charset="0"/>
                <a:cs typeface="Open Sans" pitchFamily="2" charset="0"/>
              </a:rPr>
              <a:t>Services are provided to increase the likelihood of employment and/or earnings when employed (financial outcomes) as well as improved self confidence, self esteem, functioning and/or living skills (non-financial outcomes).</a:t>
            </a:r>
          </a:p>
          <a:p>
            <a:pPr>
              <a:lnSpc>
                <a:spcPct val="120000"/>
              </a:lnSpc>
              <a:spcBef>
                <a:spcPts val="0"/>
              </a:spcBef>
            </a:pPr>
            <a:endParaRPr lang="en-US" sz="1800" b="0" dirty="0">
              <a:solidFill>
                <a:schemeClr val="bg1"/>
              </a:solidFill>
              <a:latin typeface="Open Sans" pitchFamily="2" charset="0"/>
              <a:ea typeface="Open Sans" pitchFamily="2" charset="0"/>
              <a:cs typeface="Open Sans" pitchFamily="2" charset="0"/>
            </a:endParaRP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21</a:t>
            </a:fld>
            <a:endParaRPr lang="en-US" dirty="0"/>
          </a:p>
        </p:txBody>
      </p:sp>
    </p:spTree>
    <p:custDataLst>
      <p:tags r:id="rId1"/>
    </p:custDataLst>
    <p:extLst>
      <p:ext uri="{BB962C8B-B14F-4D97-AF65-F5344CB8AC3E}">
        <p14:creationId xmlns:p14="http://schemas.microsoft.com/office/powerpoint/2010/main" val="620070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a:t>
            </a:r>
            <a:r>
              <a:rPr lang="en-US" sz="4000" dirty="0"/>
              <a:t>(</a:t>
            </a:r>
            <a:r>
              <a:rPr lang="en-US" sz="4000" dirty="0">
                <a:latin typeface="Calibri" panose="020F0502020204030204" pitchFamily="34" charset="0"/>
              </a:rPr>
              <a:t>1</a:t>
            </a:r>
            <a:r>
              <a:rPr lang="en-US" sz="4000" dirty="0"/>
              <a:t> of </a:t>
            </a:r>
            <a:r>
              <a:rPr lang="en-US" sz="4000" dirty="0">
                <a:latin typeface="Calibri" panose="020F0502020204030204" pitchFamily="34" charset="0"/>
              </a:rPr>
              <a:t>2</a:t>
            </a:r>
            <a:r>
              <a:rPr lang="en-US" sz="4000" dirty="0"/>
              <a:t>)</a:t>
            </a:r>
            <a:endParaRPr lang="en-US" dirty="0"/>
          </a:p>
        </p:txBody>
      </p:sp>
      <p:sp>
        <p:nvSpPr>
          <p:cNvPr id="3" name="Content Placeholder 2"/>
          <p:cNvSpPr>
            <a:spLocks noGrp="1"/>
          </p:cNvSpPr>
          <p:nvPr>
            <p:ph idx="1"/>
          </p:nvPr>
        </p:nvSpPr>
        <p:spPr/>
        <p:txBody>
          <a:bodyPr/>
          <a:lstStyle/>
          <a:p>
            <a:pPr>
              <a:lnSpc>
                <a:spcPct val="110000"/>
              </a:lnSpc>
            </a:pPr>
            <a:r>
              <a:rPr lang="en-US" dirty="0">
                <a:solidFill>
                  <a:srgbClr val="1F8C48"/>
                </a:solidFill>
                <a:latin typeface="Open Sans" pitchFamily="2" charset="0"/>
                <a:ea typeface="Open Sans" pitchFamily="2" charset="0"/>
                <a:cs typeface="Open Sans" pitchFamily="2" charset="0"/>
              </a:rPr>
              <a:t>Return</a:t>
            </a:r>
            <a:r>
              <a:rPr lang="en-US" dirty="0">
                <a:solidFill>
                  <a:srgbClr val="1F8C48"/>
                </a:solidFill>
              </a:rPr>
              <a:t> </a:t>
            </a:r>
            <a:r>
              <a:rPr lang="en-US" b="0" dirty="0">
                <a:latin typeface="Open Sans" pitchFamily="2" charset="0"/>
                <a:ea typeface="Open Sans" pitchFamily="2" charset="0"/>
                <a:cs typeface="Open Sans" pitchFamily="2" charset="0"/>
              </a:rPr>
              <a:t>refers to the payoff that occurs after the investment is made.</a:t>
            </a:r>
          </a:p>
          <a:p>
            <a:pPr>
              <a:lnSpc>
                <a:spcPct val="110000"/>
              </a:lnSpc>
            </a:pPr>
            <a:r>
              <a:rPr lang="en-US" dirty="0">
                <a:latin typeface="Open Sans" pitchFamily="2" charset="0"/>
                <a:ea typeface="Open Sans" pitchFamily="2" charset="0"/>
                <a:cs typeface="Open Sans" pitchFamily="2" charset="0"/>
              </a:rPr>
              <a:t>Types of Returns Possibly Due to VR Services:</a:t>
            </a:r>
          </a:p>
          <a:p>
            <a:pPr lvl="1">
              <a:lnSpc>
                <a:spcPct val="110000"/>
              </a:lnSpc>
            </a:pPr>
            <a:r>
              <a:rPr lang="en-US" sz="2400" dirty="0">
                <a:solidFill>
                  <a:srgbClr val="1F8C48"/>
                </a:solidFill>
                <a:latin typeface="Open Sans" pitchFamily="2" charset="0"/>
                <a:ea typeface="Open Sans" pitchFamily="2" charset="0"/>
                <a:cs typeface="Open Sans" pitchFamily="2" charset="0"/>
              </a:rPr>
              <a:t>Financial</a:t>
            </a:r>
            <a:r>
              <a:rPr lang="en-US" b="0" dirty="0">
                <a:solidFill>
                  <a:schemeClr val="bg1"/>
                </a:solidFill>
                <a:latin typeface="Open Sans" pitchFamily="2" charset="0"/>
                <a:ea typeface="Open Sans" pitchFamily="2" charset="0"/>
                <a:cs typeface="Open Sans" pitchFamily="2" charset="0"/>
              </a:rPr>
              <a:t>: acquisition of a job and/or higher wages;</a:t>
            </a:r>
          </a:p>
          <a:p>
            <a:pPr lvl="1">
              <a:lnSpc>
                <a:spcPct val="110000"/>
              </a:lnSpc>
            </a:pPr>
            <a:r>
              <a:rPr lang="en-US" sz="2400" dirty="0">
                <a:solidFill>
                  <a:srgbClr val="1F8C48"/>
                </a:solidFill>
                <a:latin typeface="Open Sans" pitchFamily="2" charset="0"/>
                <a:ea typeface="Open Sans" pitchFamily="2" charset="0"/>
                <a:cs typeface="Open Sans" pitchFamily="2" charset="0"/>
              </a:rPr>
              <a:t>Non-Financial: </a:t>
            </a:r>
            <a:r>
              <a:rPr lang="en-US" b="0" dirty="0">
                <a:solidFill>
                  <a:schemeClr val="bg1"/>
                </a:solidFill>
                <a:latin typeface="Open Sans" pitchFamily="2" charset="0"/>
                <a:ea typeface="Open Sans" pitchFamily="2" charset="0"/>
                <a:cs typeface="Open Sans" pitchFamily="2" charset="0"/>
              </a:rPr>
              <a:t>improved self confidence, self esteem, functioning and/or living skills due to receipt of  VR services. There could also be quality-of-life improvements for the client’s family.</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22</a:t>
            </a:fld>
            <a:endParaRPr lang="en-US" dirty="0"/>
          </a:p>
        </p:txBody>
      </p:sp>
    </p:spTree>
    <p:custDataLst>
      <p:tags r:id="rId1"/>
    </p:custDataLst>
    <p:extLst>
      <p:ext uri="{BB962C8B-B14F-4D97-AF65-F5344CB8AC3E}">
        <p14:creationId xmlns:p14="http://schemas.microsoft.com/office/powerpoint/2010/main" val="2790661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a:t>
            </a:r>
            <a:r>
              <a:rPr lang="en-US" sz="4000" dirty="0"/>
              <a:t>(</a:t>
            </a:r>
            <a:r>
              <a:rPr lang="en-US" sz="4000" dirty="0">
                <a:latin typeface="Calibri" panose="020F0502020204030204" pitchFamily="34" charset="0"/>
              </a:rPr>
              <a:t>2</a:t>
            </a:r>
            <a:r>
              <a:rPr lang="en-US" sz="4000" dirty="0"/>
              <a:t> of </a:t>
            </a:r>
            <a:r>
              <a:rPr lang="en-US" sz="4000" dirty="0">
                <a:latin typeface="Calibri" panose="020F0502020204030204" pitchFamily="34" charset="0"/>
              </a:rPr>
              <a:t>2</a:t>
            </a:r>
            <a:r>
              <a:rPr lang="en-US" sz="4000" dirty="0"/>
              <a:t>)</a:t>
            </a:r>
          </a:p>
        </p:txBody>
      </p:sp>
      <p:sp>
        <p:nvSpPr>
          <p:cNvPr id="3" name="Content Placeholder 2"/>
          <p:cNvSpPr>
            <a:spLocks noGrp="1"/>
          </p:cNvSpPr>
          <p:nvPr>
            <p:ph idx="1"/>
          </p:nvPr>
        </p:nvSpPr>
        <p:spPr>
          <a:xfrm>
            <a:off x="457200" y="1981200"/>
            <a:ext cx="8229600" cy="4191000"/>
          </a:xfrm>
        </p:spPr>
        <p:txBody>
          <a:bodyPr>
            <a:normAutofit fontScale="92500"/>
          </a:bodyPr>
          <a:lstStyle/>
          <a:p>
            <a:pPr>
              <a:lnSpc>
                <a:spcPct val="120000"/>
              </a:lnSpc>
            </a:pPr>
            <a:r>
              <a:rPr lang="en-US" sz="2000" dirty="0"/>
              <a:t>Words of caution with respect to measuring the benefits of VR.</a:t>
            </a:r>
          </a:p>
          <a:p>
            <a:pPr lvl="1">
              <a:lnSpc>
                <a:spcPct val="120000"/>
              </a:lnSpc>
            </a:pPr>
            <a:r>
              <a:rPr lang="en-US" sz="1800" b="0" dirty="0">
                <a:solidFill>
                  <a:schemeClr val="bg1"/>
                </a:solidFill>
              </a:rPr>
              <a:t>Because placing a dollar value on non-financial benefits is difficult, VR-ROI estimates frequently include employment and earnings gains only. </a:t>
            </a:r>
          </a:p>
          <a:p>
            <a:pPr lvl="1">
              <a:lnSpc>
                <a:spcPct val="120000"/>
              </a:lnSpc>
            </a:pPr>
            <a:r>
              <a:rPr lang="en-US" sz="1800" b="0" dirty="0">
                <a:solidFill>
                  <a:schemeClr val="bg1"/>
                </a:solidFill>
              </a:rPr>
              <a:t>VR programs could lead to changes in taxes and government benefits payments. However, this type of transfer from one group (e.g., individuals served by VR) to another (e.g., taxpayers) does not impact the overall ROI (see “ROI to Whom?” on the following slides).</a:t>
            </a:r>
          </a:p>
          <a:p>
            <a:pPr lvl="1">
              <a:lnSpc>
                <a:spcPct val="120000"/>
              </a:lnSpc>
            </a:pPr>
            <a:r>
              <a:rPr lang="en-US" sz="1800" b="0" i="1" dirty="0">
                <a:solidFill>
                  <a:schemeClr val="bg1"/>
                </a:solidFill>
              </a:rPr>
              <a:t>Cause and Effect:</a:t>
            </a:r>
            <a:r>
              <a:rPr lang="en-US" sz="1800" b="0" dirty="0">
                <a:solidFill>
                  <a:schemeClr val="bg1"/>
                </a:solidFill>
              </a:rPr>
              <a:t>  Employment and earnings gains for individuals served by VR might be influenced by factors beyond VR service receipt. The researcher can control for such factors, at least partially, through appropriate statistical techniques. (See “Models and Approaches to Calculating Return on Investment” below for additional discussion.)</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23</a:t>
            </a:fld>
            <a:endParaRPr lang="en-US" dirty="0"/>
          </a:p>
        </p:txBody>
      </p:sp>
    </p:spTree>
    <p:extLst>
      <p:ext uri="{BB962C8B-B14F-4D97-AF65-F5344CB8AC3E}">
        <p14:creationId xmlns:p14="http://schemas.microsoft.com/office/powerpoint/2010/main" val="312547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ROI to Whom?  </a:t>
            </a:r>
            <a:r>
              <a:rPr lang="en-US" sz="4000" dirty="0"/>
              <a:t>(</a:t>
            </a:r>
            <a:r>
              <a:rPr lang="en-US" sz="4000" dirty="0">
                <a:latin typeface="Calibri" panose="020F0502020204030204" pitchFamily="34" charset="0"/>
              </a:rPr>
              <a:t>1</a:t>
            </a:r>
            <a:r>
              <a:rPr lang="en-US" sz="4000" dirty="0"/>
              <a:t> of </a:t>
            </a:r>
            <a:r>
              <a:rPr lang="en-US" sz="4000" dirty="0">
                <a:latin typeface="Calibri" panose="020F0502020204030204" pitchFamily="34" charset="0"/>
              </a:rPr>
              <a:t>2</a:t>
            </a:r>
            <a:r>
              <a:rPr lang="en-US" sz="4000" dirty="0"/>
              <a:t>)</a:t>
            </a:r>
            <a:endParaRPr lang="en-US" dirty="0"/>
          </a:p>
        </p:txBody>
      </p:sp>
      <p:sp>
        <p:nvSpPr>
          <p:cNvPr id="3" name="Content Placeholder 2"/>
          <p:cNvSpPr>
            <a:spLocks noGrp="1"/>
          </p:cNvSpPr>
          <p:nvPr>
            <p:ph idx="1"/>
          </p:nvPr>
        </p:nvSpPr>
        <p:spPr>
          <a:xfrm>
            <a:off x="457200" y="1905000"/>
            <a:ext cx="8229600" cy="4190999"/>
          </a:xfrm>
        </p:spPr>
        <p:txBody>
          <a:bodyPr>
            <a:normAutofit fontScale="85000" lnSpcReduction="20000"/>
          </a:bodyPr>
          <a:lstStyle/>
          <a:p>
            <a:pPr marL="0" indent="0">
              <a:lnSpc>
                <a:spcPct val="130000"/>
              </a:lnSpc>
              <a:buNone/>
            </a:pPr>
            <a:r>
              <a:rPr lang="en-US" sz="2600" dirty="0"/>
              <a:t>The two most common approaches to this question are:</a:t>
            </a:r>
          </a:p>
          <a:p>
            <a:pPr>
              <a:lnSpc>
                <a:spcPct val="130000"/>
              </a:lnSpc>
            </a:pPr>
            <a:r>
              <a:rPr lang="en-US" i="1" dirty="0">
                <a:solidFill>
                  <a:srgbClr val="1F8C48"/>
                </a:solidFill>
              </a:rPr>
              <a:t>ROI to Society</a:t>
            </a:r>
            <a:r>
              <a:rPr lang="en-US" dirty="0">
                <a:solidFill>
                  <a:srgbClr val="1F8C48"/>
                </a:solidFill>
              </a:rPr>
              <a:t>:  </a:t>
            </a:r>
            <a:r>
              <a:rPr lang="en-US" dirty="0"/>
              <a:t>Increases in employment and earnings of individuals receiving VR services relative to the agency’s costs of providing those services.</a:t>
            </a:r>
          </a:p>
          <a:p>
            <a:pPr lvl="1">
              <a:lnSpc>
                <a:spcPct val="130000"/>
              </a:lnSpc>
            </a:pPr>
            <a:r>
              <a:rPr lang="en-US" b="0" dirty="0">
                <a:solidFill>
                  <a:schemeClr val="bg1"/>
                </a:solidFill>
              </a:rPr>
              <a:t>This measures the overall return on investment of VR services to society by comparing the benefits received by individuals served by VR to the cost of providing the services;</a:t>
            </a:r>
          </a:p>
          <a:p>
            <a:pPr lvl="1">
              <a:lnSpc>
                <a:spcPct val="130000"/>
              </a:lnSpc>
            </a:pPr>
            <a:r>
              <a:rPr lang="en-US" b="0" dirty="0">
                <a:solidFill>
                  <a:schemeClr val="bg1"/>
                </a:solidFill>
              </a:rPr>
              <a:t>This is the most common approach to VR-ROI analysis because policymakers are interested in overall cost-effectiveness, and because increasing individuals’ employment and earnings are primary objectives of VR.</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24</a:t>
            </a:fld>
            <a:endParaRPr lang="en-US" dirty="0"/>
          </a:p>
        </p:txBody>
      </p:sp>
    </p:spTree>
    <p:extLst>
      <p:ext uri="{BB962C8B-B14F-4D97-AF65-F5344CB8AC3E}">
        <p14:creationId xmlns:p14="http://schemas.microsoft.com/office/powerpoint/2010/main" val="1964369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ROI to Whom?  </a:t>
            </a:r>
            <a:r>
              <a:rPr lang="en-US" sz="4000" dirty="0"/>
              <a:t>(</a:t>
            </a:r>
            <a:r>
              <a:rPr lang="en-US" sz="4000" dirty="0">
                <a:latin typeface="Calibri" panose="020F0502020204030204" pitchFamily="34" charset="0"/>
              </a:rPr>
              <a:t>2</a:t>
            </a:r>
            <a:r>
              <a:rPr lang="en-US" sz="4000" dirty="0"/>
              <a:t> of </a:t>
            </a:r>
            <a:r>
              <a:rPr lang="en-US" sz="4000" dirty="0">
                <a:latin typeface="Calibri" panose="020F0502020204030204" pitchFamily="34" charset="0"/>
              </a:rPr>
              <a:t>2</a:t>
            </a:r>
            <a:r>
              <a:rPr lang="en-US" sz="4000" dirty="0"/>
              <a:t>)</a:t>
            </a:r>
            <a:endParaRPr lang="en-US" dirty="0"/>
          </a:p>
        </p:txBody>
      </p:sp>
      <p:sp>
        <p:nvSpPr>
          <p:cNvPr id="3" name="Content Placeholder 2"/>
          <p:cNvSpPr>
            <a:spLocks noGrp="1"/>
          </p:cNvSpPr>
          <p:nvPr>
            <p:ph idx="1"/>
          </p:nvPr>
        </p:nvSpPr>
        <p:spPr>
          <a:xfrm>
            <a:off x="457200" y="1905000"/>
            <a:ext cx="8382000" cy="4343400"/>
          </a:xfrm>
        </p:spPr>
        <p:txBody>
          <a:bodyPr>
            <a:noAutofit/>
          </a:bodyPr>
          <a:lstStyle/>
          <a:p>
            <a:pPr>
              <a:lnSpc>
                <a:spcPct val="120000"/>
              </a:lnSpc>
            </a:pPr>
            <a:r>
              <a:rPr lang="en-US" sz="1800" i="1" dirty="0">
                <a:solidFill>
                  <a:srgbClr val="1F8C48"/>
                </a:solidFill>
              </a:rPr>
              <a:t>ROI to the Taxpayer</a:t>
            </a:r>
            <a:r>
              <a:rPr lang="en-US" sz="1800" dirty="0">
                <a:solidFill>
                  <a:srgbClr val="1F8C48"/>
                </a:solidFill>
              </a:rPr>
              <a:t>:  </a:t>
            </a:r>
            <a:r>
              <a:rPr lang="en-US" sz="1800" dirty="0"/>
              <a:t>Increases in taxes and reductions in entitlement payments relative to service costs. </a:t>
            </a:r>
          </a:p>
          <a:p>
            <a:pPr lvl="1">
              <a:lnSpc>
                <a:spcPct val="120000"/>
              </a:lnSpc>
            </a:pPr>
            <a:r>
              <a:rPr lang="en-US" sz="1800" dirty="0">
                <a:solidFill>
                  <a:srgbClr val="1F8C48"/>
                </a:solidFill>
              </a:rPr>
              <a:t>Taxpayer ROI is appealing to many policymakers but less appealing to economists for two main reasons.</a:t>
            </a:r>
          </a:p>
          <a:p>
            <a:pPr lvl="2">
              <a:lnSpc>
                <a:spcPct val="120000"/>
              </a:lnSpc>
            </a:pPr>
            <a:r>
              <a:rPr lang="en-US" sz="1800" b="0" dirty="0">
                <a:solidFill>
                  <a:schemeClr val="bg1"/>
                </a:solidFill>
              </a:rPr>
              <a:t>Taxes and entitlements such as disability benefits payments represent transfers from one group to another. As such, they do not measure gains to society.</a:t>
            </a:r>
          </a:p>
          <a:p>
            <a:pPr lvl="2">
              <a:lnSpc>
                <a:spcPct val="120000"/>
              </a:lnSpc>
            </a:pPr>
            <a:r>
              <a:rPr lang="en-US" sz="1800" b="0" dirty="0">
                <a:solidFill>
                  <a:schemeClr val="bg1"/>
                </a:solidFill>
              </a:rPr>
              <a:t>As a practical matter, programs such as VR mainly serve individuals who are not well served by the private sector. They may be unemployed or at the lower end of the earnings spectrum. As such, such programs are unlikely to have much impact on overall tax revenues. </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25</a:t>
            </a:fld>
            <a:endParaRPr lang="en-US" dirty="0"/>
          </a:p>
        </p:txBody>
      </p:sp>
    </p:spTree>
    <p:extLst>
      <p:ext uri="{BB962C8B-B14F-4D97-AF65-F5344CB8AC3E}">
        <p14:creationId xmlns:p14="http://schemas.microsoft.com/office/powerpoint/2010/main" val="4014149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 Value of Money </a:t>
            </a:r>
            <a:r>
              <a:rPr lang="en-US" sz="4000" dirty="0"/>
              <a:t>(</a:t>
            </a:r>
            <a:r>
              <a:rPr lang="en-US" sz="4000" dirty="0">
                <a:latin typeface="Calibri" panose="020F0502020204030204" pitchFamily="34" charset="0"/>
              </a:rPr>
              <a:t>1</a:t>
            </a:r>
            <a:r>
              <a:rPr lang="en-US" sz="4000" dirty="0"/>
              <a:t> of </a:t>
            </a:r>
            <a:r>
              <a:rPr lang="en-US" sz="4000" dirty="0">
                <a:latin typeface="Calibri" panose="020F0502020204030204" pitchFamily="34" charset="0"/>
              </a:rPr>
              <a:t>3</a:t>
            </a:r>
            <a:r>
              <a:rPr lang="en-US" sz="4000" dirty="0"/>
              <a:t>)</a:t>
            </a:r>
            <a:endParaRPr lang="en-US" dirty="0"/>
          </a:p>
        </p:txBody>
      </p:sp>
      <p:sp>
        <p:nvSpPr>
          <p:cNvPr id="3" name="Content Placeholder 2"/>
          <p:cNvSpPr>
            <a:spLocks noGrp="1"/>
          </p:cNvSpPr>
          <p:nvPr>
            <p:ph idx="1"/>
          </p:nvPr>
        </p:nvSpPr>
        <p:spPr>
          <a:xfrm>
            <a:off x="457200" y="1905000"/>
            <a:ext cx="8382000" cy="4114801"/>
          </a:xfrm>
        </p:spPr>
        <p:txBody>
          <a:bodyPr>
            <a:normAutofit lnSpcReduction="10000"/>
          </a:bodyPr>
          <a:lstStyle/>
          <a:p>
            <a:pPr>
              <a:lnSpc>
                <a:spcPct val="120000"/>
              </a:lnSpc>
            </a:pPr>
            <a:r>
              <a:rPr lang="en-US" sz="2000" dirty="0"/>
              <a:t>VR services (the investment) are commonly made within the first two years after an individual applies for services, while increased employment and earnings (the return) may occur for years after service receipt. Because these happen at different times, estimates of ROI must account for the </a:t>
            </a:r>
            <a:r>
              <a:rPr lang="en-US" sz="2000" i="1" dirty="0"/>
              <a:t>Time Value of Money</a:t>
            </a:r>
            <a:r>
              <a:rPr lang="en-US" sz="2000" dirty="0"/>
              <a:t> (TVOM), which recognizes that a dollar in the future is worth less than a dollar today.</a:t>
            </a:r>
          </a:p>
          <a:p>
            <a:pPr>
              <a:lnSpc>
                <a:spcPct val="120000"/>
              </a:lnSpc>
            </a:pPr>
            <a:r>
              <a:rPr lang="en-US" sz="2000" dirty="0"/>
              <a:t>TVOM Example </a:t>
            </a:r>
            <a:r>
              <a:rPr lang="en-US" sz="2000" dirty="0">
                <a:latin typeface="Calibri" panose="020F0502020204030204" pitchFamily="34" charset="0"/>
              </a:rPr>
              <a:t>1</a:t>
            </a:r>
            <a:r>
              <a:rPr lang="en-US" sz="2000" dirty="0"/>
              <a:t>:  Would you rather receive a gift of </a:t>
            </a:r>
            <a:r>
              <a:rPr lang="en-US" sz="2000" dirty="0">
                <a:latin typeface="Calibri" panose="020F0502020204030204" pitchFamily="34" charset="0"/>
              </a:rPr>
              <a:t>$10,000</a:t>
            </a:r>
            <a:r>
              <a:rPr lang="en-US" sz="2000" dirty="0"/>
              <a:t> now or </a:t>
            </a:r>
            <a:r>
              <a:rPr lang="en-US" sz="2000" dirty="0">
                <a:latin typeface="Calibri" panose="020F0502020204030204" pitchFamily="34" charset="0"/>
              </a:rPr>
              <a:t>$10,000</a:t>
            </a:r>
            <a:r>
              <a:rPr lang="en-US" sz="2000" dirty="0"/>
              <a:t> five years from now?</a:t>
            </a:r>
          </a:p>
          <a:p>
            <a:pPr lvl="1">
              <a:lnSpc>
                <a:spcPct val="120000"/>
              </a:lnSpc>
            </a:pPr>
            <a:r>
              <a:rPr lang="en-US" sz="1800" dirty="0">
                <a:solidFill>
                  <a:schemeClr val="accent3">
                    <a:lumMod val="50000"/>
                  </a:schemeClr>
                </a:solidFill>
              </a:rPr>
              <a:t>No brainer: </a:t>
            </a:r>
            <a:r>
              <a:rPr lang="en-US" sz="1800" b="0" dirty="0">
                <a:solidFill>
                  <a:schemeClr val="bg1"/>
                </a:solidFill>
              </a:rPr>
              <a:t>you would rather have money sooner than later. You would need to be paid a premium to wait five years.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26</a:t>
            </a:fld>
            <a:endParaRPr lang="en-US" dirty="0"/>
          </a:p>
        </p:txBody>
      </p:sp>
    </p:spTree>
    <p:extLst>
      <p:ext uri="{BB962C8B-B14F-4D97-AF65-F5344CB8AC3E}">
        <p14:creationId xmlns:p14="http://schemas.microsoft.com/office/powerpoint/2010/main" val="15394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 Value of Money </a:t>
            </a:r>
            <a:r>
              <a:rPr lang="en-US" sz="4000" dirty="0"/>
              <a:t>(</a:t>
            </a:r>
            <a:r>
              <a:rPr lang="en-US" sz="4000" dirty="0">
                <a:latin typeface="Calibri" panose="020F0502020204030204" pitchFamily="34" charset="0"/>
              </a:rPr>
              <a:t>2</a:t>
            </a:r>
            <a:r>
              <a:rPr lang="en-US" sz="4000" dirty="0"/>
              <a:t> of </a:t>
            </a:r>
            <a:r>
              <a:rPr lang="en-US" sz="4000" dirty="0">
                <a:latin typeface="Calibri" panose="020F0502020204030204" pitchFamily="34" charset="0"/>
              </a:rPr>
              <a:t>3</a:t>
            </a:r>
            <a:r>
              <a:rPr lang="en-US" sz="4000" dirty="0"/>
              <a:t>)</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pPr>
            <a:r>
              <a:rPr lang="en-US" dirty="0"/>
              <a:t>TVOM Example </a:t>
            </a:r>
            <a:r>
              <a:rPr lang="en-US" dirty="0">
                <a:latin typeface="Calibri" panose="020F0502020204030204" pitchFamily="34" charset="0"/>
              </a:rPr>
              <a:t>2</a:t>
            </a:r>
            <a:r>
              <a:rPr lang="en-US" dirty="0"/>
              <a:t>:  Would you rather receive a gift of </a:t>
            </a:r>
            <a:r>
              <a:rPr lang="en-US" dirty="0">
                <a:latin typeface="Calibri" panose="020F0502020204030204" pitchFamily="34" charset="0"/>
              </a:rPr>
              <a:t>$10,000</a:t>
            </a:r>
            <a:r>
              <a:rPr lang="en-US" dirty="0"/>
              <a:t> now or </a:t>
            </a:r>
            <a:r>
              <a:rPr lang="en-US" dirty="0">
                <a:latin typeface="Calibri" panose="020F0502020204030204" pitchFamily="34" charset="0"/>
              </a:rPr>
              <a:t>$15,000</a:t>
            </a:r>
            <a:r>
              <a:rPr lang="en-US" dirty="0"/>
              <a:t> five years from now?</a:t>
            </a:r>
          </a:p>
          <a:p>
            <a:pPr lvl="1">
              <a:lnSpc>
                <a:spcPct val="120000"/>
              </a:lnSpc>
            </a:pPr>
            <a:r>
              <a:rPr lang="en-US" sz="2000" b="0" dirty="0">
                <a:solidFill>
                  <a:schemeClr val="bg1"/>
                </a:solidFill>
              </a:rPr>
              <a:t>This is more difficult  because of the </a:t>
            </a:r>
            <a:r>
              <a:rPr lang="en-US" sz="2000" b="0" dirty="0">
                <a:solidFill>
                  <a:schemeClr val="bg1"/>
                </a:solidFill>
                <a:latin typeface="Calibri" panose="020F0502020204030204" pitchFamily="34" charset="0"/>
              </a:rPr>
              <a:t>$5,000</a:t>
            </a:r>
            <a:r>
              <a:rPr lang="en-US" sz="2000" b="0" dirty="0">
                <a:solidFill>
                  <a:schemeClr val="bg1"/>
                </a:solidFill>
              </a:rPr>
              <a:t> premium for waiting five years. </a:t>
            </a:r>
          </a:p>
          <a:p>
            <a:pPr lvl="1">
              <a:lnSpc>
                <a:spcPct val="120000"/>
              </a:lnSpc>
            </a:pPr>
            <a:r>
              <a:rPr lang="en-US" sz="2000" b="0" dirty="0">
                <a:solidFill>
                  <a:schemeClr val="bg1"/>
                </a:solidFill>
              </a:rPr>
              <a:t>Is it enough to make you willing to wait? It turns out that if you could earn </a:t>
            </a:r>
            <a:r>
              <a:rPr lang="en-US" sz="2000" b="0" dirty="0">
                <a:solidFill>
                  <a:schemeClr val="bg1"/>
                </a:solidFill>
                <a:latin typeface="Calibri" panose="020F0502020204030204" pitchFamily="34" charset="0"/>
              </a:rPr>
              <a:t>8.45</a:t>
            </a:r>
            <a:r>
              <a:rPr lang="en-US" sz="2000" b="0" dirty="0">
                <a:solidFill>
                  <a:schemeClr val="bg1"/>
                </a:solidFill>
              </a:rPr>
              <a:t>% compounded annually, </a:t>
            </a:r>
            <a:r>
              <a:rPr lang="en-US" sz="2000" b="0" dirty="0">
                <a:solidFill>
                  <a:schemeClr val="bg1"/>
                </a:solidFill>
                <a:latin typeface="Calibri" panose="020F0502020204030204" pitchFamily="34" charset="0"/>
              </a:rPr>
              <a:t>$10,000</a:t>
            </a:r>
            <a:r>
              <a:rPr lang="en-US" sz="2000" b="0" dirty="0">
                <a:solidFill>
                  <a:schemeClr val="bg1"/>
                </a:solidFill>
              </a:rPr>
              <a:t> would grow into </a:t>
            </a:r>
            <a:r>
              <a:rPr lang="en-US" sz="2000" b="0" dirty="0">
                <a:solidFill>
                  <a:schemeClr val="bg1"/>
                </a:solidFill>
                <a:latin typeface="Calibri" panose="020F0502020204030204" pitchFamily="34" charset="0"/>
              </a:rPr>
              <a:t>$15,000</a:t>
            </a:r>
            <a:r>
              <a:rPr lang="en-US" sz="2000" b="0" dirty="0">
                <a:solidFill>
                  <a:schemeClr val="bg1"/>
                </a:solidFill>
              </a:rPr>
              <a:t> in five years.</a:t>
            </a:r>
          </a:p>
          <a:p>
            <a:pPr lvl="1">
              <a:lnSpc>
                <a:spcPct val="120000"/>
              </a:lnSpc>
            </a:pPr>
            <a:r>
              <a:rPr lang="en-US" sz="2000" b="0" dirty="0">
                <a:solidFill>
                  <a:schemeClr val="bg1"/>
                </a:solidFill>
              </a:rPr>
              <a:t>By the TVOM principle, you would take </a:t>
            </a:r>
            <a:r>
              <a:rPr lang="en-US" sz="2000" b="0" dirty="0">
                <a:solidFill>
                  <a:schemeClr val="bg1"/>
                </a:solidFill>
                <a:latin typeface="Calibri" panose="020F0502020204030204" pitchFamily="34" charset="0"/>
              </a:rPr>
              <a:t>$10,000</a:t>
            </a:r>
            <a:r>
              <a:rPr lang="en-US" sz="2000" b="0" dirty="0">
                <a:solidFill>
                  <a:schemeClr val="bg1"/>
                </a:solidFill>
              </a:rPr>
              <a:t> now if you believe that you could earn a rate higher than </a:t>
            </a:r>
            <a:r>
              <a:rPr lang="en-US" sz="2000" b="0" dirty="0">
                <a:solidFill>
                  <a:schemeClr val="bg1"/>
                </a:solidFill>
                <a:latin typeface="Calibri" panose="020F0502020204030204" pitchFamily="34" charset="0"/>
              </a:rPr>
              <a:t>8.45</a:t>
            </a:r>
            <a:r>
              <a:rPr lang="en-US" sz="2000" b="0" dirty="0">
                <a:solidFill>
                  <a:schemeClr val="bg1"/>
                </a:solidFill>
              </a:rPr>
              <a:t>% compounded annually. You would take the </a:t>
            </a:r>
            <a:r>
              <a:rPr lang="en-US" sz="2000" b="0" dirty="0">
                <a:solidFill>
                  <a:schemeClr val="bg1"/>
                </a:solidFill>
                <a:latin typeface="Calibri" panose="020F0502020204030204" pitchFamily="34" charset="0"/>
              </a:rPr>
              <a:t>$15,000</a:t>
            </a:r>
            <a:r>
              <a:rPr lang="en-US" sz="2000" b="0" dirty="0">
                <a:solidFill>
                  <a:schemeClr val="bg1"/>
                </a:solidFill>
              </a:rPr>
              <a:t> in five years if you did not think you could do that well.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27</a:t>
            </a:fld>
            <a:endParaRPr lang="en-US" dirty="0"/>
          </a:p>
        </p:txBody>
      </p:sp>
    </p:spTree>
    <p:extLst>
      <p:ext uri="{BB962C8B-B14F-4D97-AF65-F5344CB8AC3E}">
        <p14:creationId xmlns:p14="http://schemas.microsoft.com/office/powerpoint/2010/main" val="3988516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 Value of Money </a:t>
            </a:r>
            <a:r>
              <a:rPr lang="en-US" sz="4000" dirty="0"/>
              <a:t>(</a:t>
            </a:r>
            <a:r>
              <a:rPr lang="en-US" sz="4000" dirty="0">
                <a:latin typeface="Calibri" panose="020F0502020204030204" pitchFamily="34" charset="0"/>
              </a:rPr>
              <a:t>3</a:t>
            </a:r>
            <a:r>
              <a:rPr lang="en-US" sz="4000" dirty="0"/>
              <a:t> of </a:t>
            </a:r>
            <a:r>
              <a:rPr lang="en-US" sz="4000" dirty="0">
                <a:latin typeface="Calibri" panose="020F0502020204030204" pitchFamily="34" charset="0"/>
              </a:rPr>
              <a:t>3</a:t>
            </a:r>
            <a:r>
              <a:rPr lang="en-US" sz="4000" dirty="0"/>
              <a: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81000" y="1828800"/>
                <a:ext cx="8382000" cy="4572000"/>
              </a:xfrm>
            </p:spPr>
            <p:txBody>
              <a:bodyPr>
                <a:normAutofit fontScale="62500" lnSpcReduction="20000"/>
              </a:bodyPr>
              <a:lstStyle/>
              <a:p>
                <a:pPr>
                  <a:lnSpc>
                    <a:spcPct val="130000"/>
                  </a:lnSpc>
                </a:pPr>
                <a:r>
                  <a:rPr lang="en-US" sz="2900" dirty="0"/>
                  <a:t>Four values are involved in any TVOM calculation.</a:t>
                </a:r>
              </a:p>
              <a:p>
                <a:pPr lvl="1">
                  <a:lnSpc>
                    <a:spcPct val="130000"/>
                  </a:lnSpc>
                  <a:tabLst>
                    <a:tab pos="4397375" algn="l"/>
                  </a:tabLst>
                </a:pPr>
                <a:r>
                  <a:rPr lang="en-US" sz="2600" b="0" dirty="0">
                    <a:solidFill>
                      <a:schemeClr val="bg1"/>
                    </a:solidFill>
                  </a:rPr>
                  <a:t>Present Value or PV	(</a:t>
                </a:r>
                <a:r>
                  <a:rPr lang="en-US" sz="2600" b="0" dirty="0">
                    <a:solidFill>
                      <a:schemeClr val="bg1"/>
                    </a:solidFill>
                    <a:latin typeface="Calibri" panose="020F0502020204030204" pitchFamily="34" charset="0"/>
                  </a:rPr>
                  <a:t>$10,000</a:t>
                </a:r>
                <a:r>
                  <a:rPr lang="en-US" sz="2600" b="0" dirty="0">
                    <a:solidFill>
                      <a:schemeClr val="bg1"/>
                    </a:solidFill>
                  </a:rPr>
                  <a:t> in above example)</a:t>
                </a:r>
              </a:p>
              <a:p>
                <a:pPr lvl="1">
                  <a:lnSpc>
                    <a:spcPct val="130000"/>
                  </a:lnSpc>
                  <a:tabLst>
                    <a:tab pos="4397375" algn="l"/>
                  </a:tabLst>
                </a:pPr>
                <a:r>
                  <a:rPr lang="en-US" sz="2600" b="0" dirty="0">
                    <a:solidFill>
                      <a:schemeClr val="bg1"/>
                    </a:solidFill>
                  </a:rPr>
                  <a:t>Future Value or FV 	(</a:t>
                </a:r>
                <a:r>
                  <a:rPr lang="en-US" sz="2600" b="0" dirty="0">
                    <a:solidFill>
                      <a:schemeClr val="bg1"/>
                    </a:solidFill>
                    <a:latin typeface="Calibri" panose="020F0502020204030204" pitchFamily="34" charset="0"/>
                  </a:rPr>
                  <a:t>$15,000</a:t>
                </a:r>
                <a:r>
                  <a:rPr lang="en-US" sz="2600" b="0" dirty="0">
                    <a:solidFill>
                      <a:schemeClr val="bg1"/>
                    </a:solidFill>
                  </a:rPr>
                  <a:t> in above example)</a:t>
                </a:r>
              </a:p>
              <a:p>
                <a:pPr lvl="1">
                  <a:lnSpc>
                    <a:spcPct val="130000"/>
                  </a:lnSpc>
                  <a:tabLst>
                    <a:tab pos="4397375" algn="l"/>
                  </a:tabLst>
                </a:pPr>
                <a:r>
                  <a:rPr lang="en-US" sz="2600" b="0" dirty="0">
                    <a:solidFill>
                      <a:schemeClr val="bg1"/>
                    </a:solidFill>
                  </a:rPr>
                  <a:t>Number of compounding periods or n 	(</a:t>
                </a:r>
                <a:r>
                  <a:rPr lang="en-US" sz="2600" b="0" dirty="0">
                    <a:solidFill>
                      <a:schemeClr val="bg1"/>
                    </a:solidFill>
                    <a:latin typeface="Calibri" panose="020F0502020204030204" pitchFamily="34" charset="0"/>
                  </a:rPr>
                  <a:t>5</a:t>
                </a:r>
                <a:r>
                  <a:rPr lang="en-US" sz="2600" b="0" dirty="0">
                    <a:solidFill>
                      <a:schemeClr val="bg1"/>
                    </a:solidFill>
                  </a:rPr>
                  <a:t> in above example)</a:t>
                </a:r>
              </a:p>
              <a:p>
                <a:pPr lvl="1">
                  <a:lnSpc>
                    <a:spcPct val="130000"/>
                  </a:lnSpc>
                  <a:tabLst>
                    <a:tab pos="4397375" algn="l"/>
                  </a:tabLst>
                </a:pPr>
                <a:r>
                  <a:rPr lang="en-US" sz="2600" b="0" dirty="0">
                    <a:solidFill>
                      <a:schemeClr val="bg1"/>
                    </a:solidFill>
                  </a:rPr>
                  <a:t>Interest rate or “r” 	(</a:t>
                </a:r>
                <a:r>
                  <a:rPr lang="en-US" sz="2600" b="0" dirty="0">
                    <a:solidFill>
                      <a:schemeClr val="bg1"/>
                    </a:solidFill>
                    <a:latin typeface="Calibri" panose="020F0502020204030204" pitchFamily="34" charset="0"/>
                  </a:rPr>
                  <a:t>8.45</a:t>
                </a:r>
                <a:r>
                  <a:rPr lang="en-US" sz="2600" b="0" dirty="0">
                    <a:solidFill>
                      <a:schemeClr val="bg1"/>
                    </a:solidFill>
                  </a:rPr>
                  <a:t>% in above example).</a:t>
                </a:r>
              </a:p>
              <a:p>
                <a:pPr>
                  <a:lnSpc>
                    <a:spcPct val="130000"/>
                  </a:lnSpc>
                </a:pPr>
                <a:r>
                  <a:rPr lang="en-US" sz="2900" dirty="0"/>
                  <a:t>These four values are related by the following formula.</a:t>
                </a:r>
              </a:p>
              <a:p>
                <a:pPr marL="0" indent="0">
                  <a:lnSpc>
                    <a:spcPct val="130000"/>
                  </a:lnSpc>
                  <a:buNone/>
                </a:pPr>
                <a14:m>
                  <m:oMathPara xmlns:m="http://schemas.openxmlformats.org/officeDocument/2006/math">
                    <m:oMathParaPr>
                      <m:jc m:val="centerGroup"/>
                    </m:oMathParaPr>
                    <m:oMath xmlns:m="http://schemas.openxmlformats.org/officeDocument/2006/math">
                      <m:r>
                        <a:rPr lang="en-US" sz="2900" i="1" smtClean="0">
                          <a:solidFill>
                            <a:schemeClr val="accent3">
                              <a:lumMod val="50000"/>
                            </a:schemeClr>
                          </a:solidFill>
                          <a:latin typeface="Cambria Math" panose="02040503050406030204" pitchFamily="18" charset="0"/>
                        </a:rPr>
                        <m:t>𝑭𝑽</m:t>
                      </m:r>
                      <m:r>
                        <a:rPr lang="en-US" sz="2900" i="1" smtClean="0">
                          <a:solidFill>
                            <a:schemeClr val="accent3">
                              <a:lumMod val="50000"/>
                            </a:schemeClr>
                          </a:solidFill>
                          <a:latin typeface="Cambria Math" panose="02040503050406030204" pitchFamily="18" charset="0"/>
                        </a:rPr>
                        <m:t>=</m:t>
                      </m:r>
                      <m:r>
                        <a:rPr lang="en-US" sz="2900" i="1" smtClean="0">
                          <a:solidFill>
                            <a:schemeClr val="accent3">
                              <a:lumMod val="50000"/>
                            </a:schemeClr>
                          </a:solidFill>
                          <a:latin typeface="Cambria Math" panose="02040503050406030204" pitchFamily="18" charset="0"/>
                        </a:rPr>
                        <m:t>𝑷𝑽</m:t>
                      </m:r>
                      <m:r>
                        <a:rPr lang="en-US" sz="2900" i="1" smtClean="0">
                          <a:solidFill>
                            <a:schemeClr val="accent3">
                              <a:lumMod val="50000"/>
                            </a:schemeClr>
                          </a:solidFill>
                          <a:latin typeface="Cambria Math" panose="02040503050406030204" pitchFamily="18" charset="0"/>
                        </a:rPr>
                        <m:t> </m:t>
                      </m:r>
                      <m:sSup>
                        <m:sSupPr>
                          <m:ctrlPr>
                            <a:rPr lang="en-US" sz="2900" i="1">
                              <a:solidFill>
                                <a:schemeClr val="accent3">
                                  <a:lumMod val="50000"/>
                                </a:schemeClr>
                              </a:solidFill>
                              <a:latin typeface="Cambria Math" panose="02040503050406030204" pitchFamily="18" charset="0"/>
                            </a:rPr>
                          </m:ctrlPr>
                        </m:sSupPr>
                        <m:e>
                          <m:d>
                            <m:dPr>
                              <m:ctrlPr>
                                <a:rPr lang="en-US" sz="2900" i="1">
                                  <a:solidFill>
                                    <a:schemeClr val="accent3">
                                      <a:lumMod val="50000"/>
                                    </a:schemeClr>
                                  </a:solidFill>
                                  <a:latin typeface="Cambria Math" panose="02040503050406030204" pitchFamily="18" charset="0"/>
                                </a:rPr>
                              </m:ctrlPr>
                            </m:dPr>
                            <m:e>
                              <m:r>
                                <a:rPr lang="en-US" sz="2900" i="1">
                                  <a:solidFill>
                                    <a:schemeClr val="accent3">
                                      <a:lumMod val="50000"/>
                                    </a:schemeClr>
                                  </a:solidFill>
                                  <a:latin typeface="Cambria Math" panose="02040503050406030204" pitchFamily="18" charset="0"/>
                                </a:rPr>
                                <m:t>𝟏</m:t>
                              </m:r>
                              <m:r>
                                <a:rPr lang="en-US" sz="2900" i="1">
                                  <a:solidFill>
                                    <a:schemeClr val="accent3">
                                      <a:lumMod val="50000"/>
                                    </a:schemeClr>
                                  </a:solidFill>
                                  <a:latin typeface="Cambria Math" panose="02040503050406030204" pitchFamily="18" charset="0"/>
                                </a:rPr>
                                <m:t>+</m:t>
                              </m:r>
                              <m:r>
                                <a:rPr lang="en-US" sz="2900" i="1">
                                  <a:solidFill>
                                    <a:schemeClr val="accent3">
                                      <a:lumMod val="50000"/>
                                    </a:schemeClr>
                                  </a:solidFill>
                                  <a:latin typeface="Cambria Math" panose="02040503050406030204" pitchFamily="18" charset="0"/>
                                </a:rPr>
                                <m:t>𝒓</m:t>
                              </m:r>
                            </m:e>
                          </m:d>
                        </m:e>
                        <m:sup>
                          <m:r>
                            <a:rPr lang="en-US" sz="2900" i="1">
                              <a:solidFill>
                                <a:schemeClr val="accent3">
                                  <a:lumMod val="50000"/>
                                </a:schemeClr>
                              </a:solidFill>
                              <a:latin typeface="Cambria Math" panose="02040503050406030204" pitchFamily="18" charset="0"/>
                            </a:rPr>
                            <m:t>𝒏</m:t>
                          </m:r>
                        </m:sup>
                      </m:sSup>
                      <m:r>
                        <a:rPr lang="en-US" sz="2900" i="1">
                          <a:solidFill>
                            <a:schemeClr val="accent3">
                              <a:lumMod val="50000"/>
                            </a:schemeClr>
                          </a:solidFill>
                          <a:latin typeface="Cambria Math" panose="02040503050406030204" pitchFamily="18" charset="0"/>
                        </a:rPr>
                        <m:t>  </m:t>
                      </m:r>
                      <m:r>
                        <a:rPr lang="en-US" sz="2900" i="1">
                          <a:solidFill>
                            <a:schemeClr val="accent3">
                              <a:lumMod val="50000"/>
                            </a:schemeClr>
                          </a:solidFill>
                          <a:latin typeface="Cambria Math" panose="02040503050406030204" pitchFamily="18" charset="0"/>
                        </a:rPr>
                        <m:t>𝒐𝒓</m:t>
                      </m:r>
                      <m:r>
                        <a:rPr lang="en-US" sz="2900" i="1">
                          <a:solidFill>
                            <a:schemeClr val="accent3">
                              <a:lumMod val="50000"/>
                            </a:schemeClr>
                          </a:solidFill>
                          <a:latin typeface="Cambria Math" panose="02040503050406030204" pitchFamily="18" charset="0"/>
                        </a:rPr>
                        <m:t>  $</m:t>
                      </m:r>
                      <m:r>
                        <a:rPr lang="en-US" sz="2900" i="1">
                          <a:solidFill>
                            <a:schemeClr val="accent3">
                              <a:lumMod val="50000"/>
                            </a:schemeClr>
                          </a:solidFill>
                          <a:latin typeface="Cambria Math" panose="02040503050406030204" pitchFamily="18" charset="0"/>
                        </a:rPr>
                        <m:t>𝟓</m:t>
                      </m:r>
                      <m:r>
                        <a:rPr lang="en-US" sz="2900" i="1">
                          <a:solidFill>
                            <a:schemeClr val="accent3">
                              <a:lumMod val="50000"/>
                            </a:schemeClr>
                          </a:solidFill>
                          <a:latin typeface="Cambria Math" panose="02040503050406030204" pitchFamily="18" charset="0"/>
                        </a:rPr>
                        <m:t>,</m:t>
                      </m:r>
                      <m:r>
                        <a:rPr lang="en-US" sz="2900" i="1">
                          <a:solidFill>
                            <a:schemeClr val="accent3">
                              <a:lumMod val="50000"/>
                            </a:schemeClr>
                          </a:solidFill>
                          <a:latin typeface="Cambria Math" panose="02040503050406030204" pitchFamily="18" charset="0"/>
                        </a:rPr>
                        <m:t>𝟎𝟎𝟎</m:t>
                      </m:r>
                      <m:r>
                        <a:rPr lang="en-US" sz="2900" i="1">
                          <a:solidFill>
                            <a:schemeClr val="accent3">
                              <a:lumMod val="50000"/>
                            </a:schemeClr>
                          </a:solidFill>
                          <a:latin typeface="Cambria Math" panose="02040503050406030204" pitchFamily="18" charset="0"/>
                        </a:rPr>
                        <m:t>=$</m:t>
                      </m:r>
                      <m:r>
                        <a:rPr lang="en-US" sz="2900" i="1">
                          <a:solidFill>
                            <a:schemeClr val="accent3">
                              <a:lumMod val="50000"/>
                            </a:schemeClr>
                          </a:solidFill>
                          <a:latin typeface="Cambria Math" panose="02040503050406030204" pitchFamily="18" charset="0"/>
                        </a:rPr>
                        <m:t>𝟏</m:t>
                      </m:r>
                      <m:r>
                        <a:rPr lang="en-US" sz="2900" i="1">
                          <a:solidFill>
                            <a:schemeClr val="accent3">
                              <a:lumMod val="50000"/>
                            </a:schemeClr>
                          </a:solidFill>
                          <a:latin typeface="Cambria Math" panose="02040503050406030204" pitchFamily="18" charset="0"/>
                        </a:rPr>
                        <m:t>,</m:t>
                      </m:r>
                      <m:r>
                        <a:rPr lang="en-US" sz="2900" i="1">
                          <a:solidFill>
                            <a:schemeClr val="accent3">
                              <a:lumMod val="50000"/>
                            </a:schemeClr>
                          </a:solidFill>
                          <a:latin typeface="Cambria Math" panose="02040503050406030204" pitchFamily="18" charset="0"/>
                        </a:rPr>
                        <m:t>𝟎𝟎𝟎</m:t>
                      </m:r>
                      <m:r>
                        <a:rPr lang="en-US" sz="2900" i="1">
                          <a:solidFill>
                            <a:schemeClr val="accent3">
                              <a:lumMod val="50000"/>
                            </a:schemeClr>
                          </a:solidFill>
                          <a:latin typeface="Cambria Math" panose="02040503050406030204" pitchFamily="18" charset="0"/>
                        </a:rPr>
                        <m:t> </m:t>
                      </m:r>
                      <m:sSup>
                        <m:sSupPr>
                          <m:ctrlPr>
                            <a:rPr lang="en-US" sz="2900" i="1">
                              <a:solidFill>
                                <a:schemeClr val="accent3">
                                  <a:lumMod val="50000"/>
                                </a:schemeClr>
                              </a:solidFill>
                              <a:latin typeface="Cambria Math" panose="02040503050406030204" pitchFamily="18" charset="0"/>
                            </a:rPr>
                          </m:ctrlPr>
                        </m:sSupPr>
                        <m:e>
                          <m:r>
                            <a:rPr lang="en-US" sz="2900" i="1">
                              <a:solidFill>
                                <a:schemeClr val="accent3">
                                  <a:lumMod val="50000"/>
                                </a:schemeClr>
                              </a:solidFill>
                              <a:latin typeface="Cambria Math" panose="02040503050406030204" pitchFamily="18" charset="0"/>
                            </a:rPr>
                            <m:t>(</m:t>
                          </m:r>
                          <m:r>
                            <a:rPr lang="en-US" sz="2900" i="1">
                              <a:solidFill>
                                <a:schemeClr val="accent3">
                                  <a:lumMod val="50000"/>
                                </a:schemeClr>
                              </a:solidFill>
                              <a:latin typeface="Cambria Math" panose="02040503050406030204" pitchFamily="18" charset="0"/>
                            </a:rPr>
                            <m:t>𝟏</m:t>
                          </m:r>
                          <m:r>
                            <a:rPr lang="en-US" sz="2900" i="1">
                              <a:solidFill>
                                <a:schemeClr val="accent3">
                                  <a:lumMod val="50000"/>
                                </a:schemeClr>
                              </a:solidFill>
                              <a:latin typeface="Cambria Math" panose="02040503050406030204" pitchFamily="18" charset="0"/>
                            </a:rPr>
                            <m:t>.</m:t>
                          </m:r>
                          <m:r>
                            <a:rPr lang="en-US" sz="2900" i="1">
                              <a:solidFill>
                                <a:schemeClr val="accent3">
                                  <a:lumMod val="50000"/>
                                </a:schemeClr>
                              </a:solidFill>
                              <a:latin typeface="Cambria Math" panose="02040503050406030204" pitchFamily="18" charset="0"/>
                            </a:rPr>
                            <m:t>𝟎𝟖𝟒𝟓</m:t>
                          </m:r>
                          <m:r>
                            <a:rPr lang="en-US" sz="2900" i="1">
                              <a:solidFill>
                                <a:schemeClr val="accent3">
                                  <a:lumMod val="50000"/>
                                </a:schemeClr>
                              </a:solidFill>
                              <a:latin typeface="Cambria Math" panose="02040503050406030204" pitchFamily="18" charset="0"/>
                            </a:rPr>
                            <m:t>)</m:t>
                          </m:r>
                        </m:e>
                        <m:sup>
                          <m:r>
                            <a:rPr lang="en-US" sz="2900" i="1">
                              <a:solidFill>
                                <a:schemeClr val="accent3">
                                  <a:lumMod val="50000"/>
                                </a:schemeClr>
                              </a:solidFill>
                              <a:latin typeface="Cambria Math" panose="02040503050406030204" pitchFamily="18" charset="0"/>
                            </a:rPr>
                            <m:t>𝟓</m:t>
                          </m:r>
                        </m:sup>
                      </m:sSup>
                    </m:oMath>
                  </m:oMathPara>
                </a14:m>
                <a:endParaRPr lang="en-US" dirty="0"/>
              </a:p>
              <a:p>
                <a:pPr>
                  <a:lnSpc>
                    <a:spcPct val="130000"/>
                  </a:lnSpc>
                </a:pPr>
                <a:r>
                  <a:rPr lang="en-US" sz="2500" dirty="0"/>
                  <a:t>If any three values are known, the fourth can be calculated with software such as Excel. For example, in ROI calculations both investment costs and benefits are converted to PV for an apples-to-apples comparison.</a:t>
                </a:r>
              </a:p>
              <a:p>
                <a:pPr lvl="1">
                  <a:lnSpc>
                    <a:spcPct val="130000"/>
                  </a:lnSpc>
                </a:pPr>
                <a:r>
                  <a:rPr lang="en-US" sz="2900" dirty="0">
                    <a:solidFill>
                      <a:srgbClr val="1F8C48"/>
                    </a:solidFill>
                  </a:rPr>
                  <a:t>Note:  </a:t>
                </a:r>
                <a:r>
                  <a:rPr lang="en-US" sz="2900" b="0" dirty="0">
                    <a:solidFill>
                      <a:schemeClr val="bg1"/>
                    </a:solidFill>
                  </a:rPr>
                  <a:t>“r” is called the “discount rate” in ROI calculations because future values are </a:t>
                </a:r>
                <a:r>
                  <a:rPr lang="en-US" sz="2900" b="0" i="1" dirty="0">
                    <a:solidFill>
                      <a:schemeClr val="bg1"/>
                    </a:solidFill>
                  </a:rPr>
                  <a:t>discounted</a:t>
                </a:r>
                <a:r>
                  <a:rPr lang="en-US" sz="2900" b="0" dirty="0">
                    <a:solidFill>
                      <a:schemeClr val="bg1"/>
                    </a:solidFill>
                  </a:rPr>
                  <a:t> back to present values.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81000" y="1828800"/>
                <a:ext cx="8382000" cy="4572000"/>
              </a:xfrm>
              <a:blipFill>
                <a:blip r:embed="rId2"/>
                <a:stretch>
                  <a:fillRect l="-364" t="-400"/>
                </a:stretch>
              </a:blipFill>
            </p:spPr>
            <p:txBody>
              <a:bodyPr/>
              <a:lstStyle/>
              <a:p>
                <a:r>
                  <a:rPr lang="en-US">
                    <a:noFill/>
                  </a:rPr>
                  <a:t> </a:t>
                </a:r>
              </a:p>
            </p:txBody>
          </p:sp>
        </mc:Fallback>
      </mc:AlternateContent>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28</a:t>
            </a:fld>
            <a:endParaRPr lang="en-US" dirty="0"/>
          </a:p>
        </p:txBody>
      </p:sp>
    </p:spTree>
    <p:extLst>
      <p:ext uri="{BB962C8B-B14F-4D97-AF65-F5344CB8AC3E}">
        <p14:creationId xmlns:p14="http://schemas.microsoft.com/office/powerpoint/2010/main" val="1990495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Forms for Reporting ROI </a:t>
            </a:r>
            <a:r>
              <a:rPr lang="en-US" sz="3200" dirty="0"/>
              <a:t>(</a:t>
            </a:r>
            <a:r>
              <a:rPr lang="en-US" sz="3200" dirty="0">
                <a:latin typeface="Calibri" panose="020F0502020204030204" pitchFamily="34" charset="0"/>
              </a:rPr>
              <a:t>1</a:t>
            </a:r>
            <a:r>
              <a:rPr lang="en-US" sz="3200" dirty="0"/>
              <a:t> of 7)</a:t>
            </a:r>
          </a:p>
        </p:txBody>
      </p:sp>
      <p:sp>
        <p:nvSpPr>
          <p:cNvPr id="3" name="Content Placeholder 2"/>
          <p:cNvSpPr>
            <a:spLocks noGrp="1"/>
          </p:cNvSpPr>
          <p:nvPr>
            <p:ph idx="1"/>
          </p:nvPr>
        </p:nvSpPr>
        <p:spPr>
          <a:xfrm>
            <a:off x="457200" y="1828800"/>
            <a:ext cx="8229600" cy="4419600"/>
          </a:xfrm>
        </p:spPr>
        <p:txBody>
          <a:bodyPr>
            <a:noAutofit/>
          </a:bodyPr>
          <a:lstStyle/>
          <a:p>
            <a:pPr>
              <a:lnSpc>
                <a:spcPct val="130000"/>
              </a:lnSpc>
            </a:pPr>
            <a:r>
              <a:rPr lang="en-US" sz="1800" dirty="0"/>
              <a:t>Three forms for ROI are described on the next three slides:</a:t>
            </a:r>
          </a:p>
          <a:p>
            <a:pPr lvl="1">
              <a:lnSpc>
                <a:spcPct val="130000"/>
              </a:lnSpc>
            </a:pPr>
            <a:r>
              <a:rPr lang="en-US" sz="1800" b="0" dirty="0">
                <a:solidFill>
                  <a:schemeClr val="bg1"/>
                </a:solidFill>
              </a:rPr>
              <a:t>Net Present Value</a:t>
            </a:r>
          </a:p>
          <a:p>
            <a:pPr lvl="1">
              <a:lnSpc>
                <a:spcPct val="130000"/>
              </a:lnSpc>
            </a:pPr>
            <a:r>
              <a:rPr lang="en-US" sz="1800" b="0" dirty="0">
                <a:solidFill>
                  <a:schemeClr val="bg1"/>
                </a:solidFill>
              </a:rPr>
              <a:t>Benefit-to-Cost Ratio</a:t>
            </a:r>
          </a:p>
          <a:p>
            <a:pPr lvl="1">
              <a:lnSpc>
                <a:spcPct val="130000"/>
              </a:lnSpc>
            </a:pPr>
            <a:r>
              <a:rPr lang="en-US" sz="1800" b="0" dirty="0">
                <a:solidFill>
                  <a:schemeClr val="bg1"/>
                </a:solidFill>
              </a:rPr>
              <a:t>Internal Rate of Return</a:t>
            </a:r>
          </a:p>
          <a:p>
            <a:pPr>
              <a:lnSpc>
                <a:spcPct val="130000"/>
              </a:lnSpc>
            </a:pPr>
            <a:r>
              <a:rPr lang="en-US" sz="1800" dirty="0"/>
              <a:t>All use the concepts developed above:</a:t>
            </a:r>
          </a:p>
          <a:p>
            <a:pPr lvl="1">
              <a:lnSpc>
                <a:spcPct val="130000"/>
              </a:lnSpc>
            </a:pPr>
            <a:r>
              <a:rPr lang="en-US" sz="1800" b="0" dirty="0">
                <a:solidFill>
                  <a:schemeClr val="bg1"/>
                </a:solidFill>
              </a:rPr>
              <a:t>Costs of the investment (i.e., VR service costs)</a:t>
            </a:r>
          </a:p>
          <a:p>
            <a:pPr lvl="1">
              <a:lnSpc>
                <a:spcPct val="130000"/>
              </a:lnSpc>
            </a:pPr>
            <a:r>
              <a:rPr lang="en-US" sz="1800" b="0" dirty="0">
                <a:solidFill>
                  <a:schemeClr val="bg1"/>
                </a:solidFill>
              </a:rPr>
              <a:t>Benefits or returns of the investment (i.e., the stream of changes in employment and earnings)</a:t>
            </a:r>
          </a:p>
          <a:p>
            <a:pPr lvl="1">
              <a:lnSpc>
                <a:spcPct val="130000"/>
              </a:lnSpc>
            </a:pPr>
            <a:r>
              <a:rPr lang="en-US" sz="1800" b="0" dirty="0">
                <a:solidFill>
                  <a:schemeClr val="bg1"/>
                </a:solidFill>
              </a:rPr>
              <a:t>Time Value of Money concepts of present value, future value, discounting, and discount rate</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29</a:t>
            </a:fld>
            <a:endParaRPr lang="en-US" dirty="0"/>
          </a:p>
        </p:txBody>
      </p:sp>
    </p:spTree>
    <p:extLst>
      <p:ext uri="{BB962C8B-B14F-4D97-AF65-F5344CB8AC3E}">
        <p14:creationId xmlns:p14="http://schemas.microsoft.com/office/powerpoint/2010/main" val="281820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This introductory ROI module is for you!</a:t>
            </a:r>
          </a:p>
        </p:txBody>
      </p:sp>
      <p:sp>
        <p:nvSpPr>
          <p:cNvPr id="3" name="Content Placeholder 2"/>
          <p:cNvSpPr>
            <a:spLocks noGrp="1"/>
          </p:cNvSpPr>
          <p:nvPr>
            <p:ph idx="1"/>
          </p:nvPr>
        </p:nvSpPr>
        <p:spPr/>
        <p:txBody>
          <a:bodyPr>
            <a:normAutofit/>
          </a:bodyPr>
          <a:lstStyle/>
          <a:p>
            <a:r>
              <a:rPr lang="en-US" dirty="0"/>
              <a:t>Whether you are:</a:t>
            </a:r>
          </a:p>
          <a:p>
            <a:pPr lvl="1"/>
            <a:r>
              <a:rPr lang="en-US" b="0" dirty="0">
                <a:solidFill>
                  <a:schemeClr val="bg1"/>
                </a:solidFill>
              </a:rPr>
              <a:t>VR staff or administrators</a:t>
            </a:r>
          </a:p>
          <a:p>
            <a:pPr lvl="1"/>
            <a:r>
              <a:rPr lang="en-US" b="0" dirty="0">
                <a:solidFill>
                  <a:schemeClr val="bg1"/>
                </a:solidFill>
              </a:rPr>
              <a:t>VR partners like State Rehabilitation Council Members, Independent Living Councils, Community Rehabilitation Partners, or Education Collaborators </a:t>
            </a:r>
          </a:p>
          <a:p>
            <a:pPr lvl="1"/>
            <a:r>
              <a:rPr lang="en-US" b="0" dirty="0">
                <a:solidFill>
                  <a:schemeClr val="bg1"/>
                </a:solidFill>
              </a:rPr>
              <a:t>Policymakers and Government Agencies</a:t>
            </a:r>
          </a:p>
          <a:p>
            <a:pPr lvl="1"/>
            <a:r>
              <a:rPr lang="en-US" b="0" dirty="0">
                <a:solidFill>
                  <a:schemeClr val="bg1"/>
                </a:solidFill>
              </a:rPr>
              <a:t>Researchers</a:t>
            </a:r>
          </a:p>
          <a:p>
            <a:pPr marL="349250"/>
            <a:r>
              <a:rPr lang="en-US" dirty="0"/>
              <a:t>ROI is for anyone interested in the performance of a Vocational Rehabilitation program</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a:t>
            </a:fld>
            <a:endParaRPr lang="en-US" dirty="0"/>
          </a:p>
        </p:txBody>
      </p:sp>
    </p:spTree>
    <p:custDataLst>
      <p:tags r:id="rId1"/>
    </p:custDataLst>
    <p:extLst>
      <p:ext uri="{BB962C8B-B14F-4D97-AF65-F5344CB8AC3E}">
        <p14:creationId xmlns:p14="http://schemas.microsoft.com/office/powerpoint/2010/main" val="1047218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a:t>Forms for Reporting ROI </a:t>
            </a:r>
            <a:r>
              <a:rPr lang="en-US" sz="3600" dirty="0"/>
              <a:t>(</a:t>
            </a:r>
            <a:r>
              <a:rPr lang="en-US" sz="3600" dirty="0">
                <a:latin typeface="Calibri" panose="020F0502020204030204" pitchFamily="34" charset="0"/>
              </a:rPr>
              <a:t>2</a:t>
            </a:r>
            <a:r>
              <a:rPr lang="en-US" sz="3600" dirty="0"/>
              <a:t> of 7)</a:t>
            </a:r>
            <a:r>
              <a:rPr lang="en-US" sz="4000" dirty="0"/>
              <a:t>:</a:t>
            </a:r>
            <a:br>
              <a:rPr lang="en-US" sz="4000" dirty="0"/>
            </a:br>
            <a:r>
              <a:rPr lang="en-US" sz="4000" dirty="0"/>
              <a:t>Net Present Value (NPV)</a:t>
            </a:r>
            <a:endParaRPr lang="en-US" dirty="0"/>
          </a:p>
        </p:txBody>
      </p:sp>
      <p:sp>
        <p:nvSpPr>
          <p:cNvPr id="3" name="Content Placeholder 2"/>
          <p:cNvSpPr>
            <a:spLocks noGrp="1"/>
          </p:cNvSpPr>
          <p:nvPr>
            <p:ph idx="1"/>
          </p:nvPr>
        </p:nvSpPr>
        <p:spPr>
          <a:xfrm>
            <a:off x="457200" y="2057400"/>
            <a:ext cx="8382000" cy="4038600"/>
          </a:xfrm>
        </p:spPr>
        <p:txBody>
          <a:bodyPr>
            <a:normAutofit/>
          </a:bodyPr>
          <a:lstStyle/>
          <a:p>
            <a:pPr>
              <a:lnSpc>
                <a:spcPct val="120000"/>
              </a:lnSpc>
            </a:pPr>
            <a:r>
              <a:rPr lang="en-US" sz="2800" b="0" dirty="0">
                <a:solidFill>
                  <a:schemeClr val="bg1"/>
                </a:solidFill>
              </a:rPr>
              <a:t>Net Present Value (NPV) is the PV of benefits </a:t>
            </a:r>
            <a:r>
              <a:rPr lang="en-US" sz="2800" dirty="0">
                <a:solidFill>
                  <a:schemeClr val="accent3">
                    <a:lumMod val="50000"/>
                  </a:schemeClr>
                </a:solidFill>
              </a:rPr>
              <a:t>minus</a:t>
            </a:r>
            <a:r>
              <a:rPr lang="en-US" sz="2800" b="0" dirty="0">
                <a:solidFill>
                  <a:schemeClr val="bg1"/>
                </a:solidFill>
              </a:rPr>
              <a:t> the PV of costs</a:t>
            </a:r>
          </a:p>
          <a:p>
            <a:pPr>
              <a:lnSpc>
                <a:spcPct val="120000"/>
              </a:lnSpc>
            </a:pPr>
            <a:r>
              <a:rPr lang="en-US" sz="2800" b="0" dirty="0">
                <a:solidFill>
                  <a:schemeClr val="bg1"/>
                </a:solidFill>
              </a:rPr>
              <a:t>In business, an investment would be considered acceptable if NPV is </a:t>
            </a:r>
            <a:r>
              <a:rPr lang="en-US" sz="2800" dirty="0">
                <a:solidFill>
                  <a:schemeClr val="accent3">
                    <a:lumMod val="50000"/>
                  </a:schemeClr>
                </a:solidFill>
              </a:rPr>
              <a:t>greater than or equal to </a:t>
            </a:r>
            <a:r>
              <a:rPr lang="en-US" sz="2800" b="0" dirty="0">
                <a:solidFill>
                  <a:schemeClr val="bg1"/>
                </a:solidFill>
              </a:rPr>
              <a:t>zero. It would not be funded if NPV is </a:t>
            </a:r>
            <a:r>
              <a:rPr lang="en-US" sz="2800" dirty="0">
                <a:solidFill>
                  <a:schemeClr val="accent3">
                    <a:lumMod val="50000"/>
                  </a:schemeClr>
                </a:solidFill>
              </a:rPr>
              <a:t>less than </a:t>
            </a:r>
            <a:r>
              <a:rPr lang="en-US" sz="2800" b="0" dirty="0">
                <a:solidFill>
                  <a:schemeClr val="bg1"/>
                </a:solidFill>
              </a:rPr>
              <a:t>zero.</a:t>
            </a:r>
          </a:p>
          <a:p>
            <a:pPr>
              <a:lnSpc>
                <a:spcPct val="120000"/>
              </a:lnSpc>
            </a:pPr>
            <a:endParaRPr lang="en-US" sz="2800" dirty="0"/>
          </a:p>
          <a:p>
            <a:pPr>
              <a:lnSpc>
                <a:spcPct val="120000"/>
              </a:lnSpc>
            </a:pPr>
            <a:endParaRPr lang="en-US" sz="28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30</a:t>
            </a:fld>
            <a:endParaRPr lang="en-US" dirty="0"/>
          </a:p>
        </p:txBody>
      </p:sp>
    </p:spTree>
    <p:extLst>
      <p:ext uri="{BB962C8B-B14F-4D97-AF65-F5344CB8AC3E}">
        <p14:creationId xmlns:p14="http://schemas.microsoft.com/office/powerpoint/2010/main" val="313394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a:t>Forms for Reporting ROI </a:t>
            </a:r>
            <a:r>
              <a:rPr lang="en-US" sz="3600" dirty="0"/>
              <a:t>(</a:t>
            </a:r>
            <a:r>
              <a:rPr lang="en-US" sz="3600" dirty="0">
                <a:latin typeface="Calibri" panose="020F0502020204030204" pitchFamily="34" charset="0"/>
              </a:rPr>
              <a:t>3</a:t>
            </a:r>
            <a:r>
              <a:rPr lang="en-US" sz="3600" dirty="0"/>
              <a:t> of 7)</a:t>
            </a:r>
            <a:r>
              <a:rPr lang="en-US" sz="4000" dirty="0"/>
              <a:t>:</a:t>
            </a:r>
            <a:br>
              <a:rPr lang="en-US" sz="4000" dirty="0"/>
            </a:br>
            <a:r>
              <a:rPr lang="en-US" sz="4000" dirty="0"/>
              <a:t>Benefit-to-Cost Ratio (BCR)</a:t>
            </a:r>
            <a:endParaRPr lang="en-US" dirty="0"/>
          </a:p>
        </p:txBody>
      </p:sp>
      <p:sp>
        <p:nvSpPr>
          <p:cNvPr id="3" name="Content Placeholder 2"/>
          <p:cNvSpPr>
            <a:spLocks noGrp="1"/>
          </p:cNvSpPr>
          <p:nvPr>
            <p:ph idx="1"/>
          </p:nvPr>
        </p:nvSpPr>
        <p:spPr>
          <a:xfrm>
            <a:off x="457200" y="2057400"/>
            <a:ext cx="8229600" cy="3962400"/>
          </a:xfrm>
        </p:spPr>
        <p:txBody>
          <a:bodyPr>
            <a:normAutofit/>
          </a:bodyPr>
          <a:lstStyle/>
          <a:p>
            <a:pPr>
              <a:lnSpc>
                <a:spcPct val="120000"/>
              </a:lnSpc>
            </a:pPr>
            <a:r>
              <a:rPr lang="en-US" sz="2800" b="0" dirty="0">
                <a:solidFill>
                  <a:schemeClr val="bg1"/>
                </a:solidFill>
              </a:rPr>
              <a:t>Benefit-to-Cost Ratio (BCR) is the PV of benefits </a:t>
            </a:r>
            <a:r>
              <a:rPr lang="en-US" sz="2800" dirty="0">
                <a:solidFill>
                  <a:schemeClr val="accent3">
                    <a:lumMod val="50000"/>
                  </a:schemeClr>
                </a:solidFill>
              </a:rPr>
              <a:t>divided by </a:t>
            </a:r>
            <a:r>
              <a:rPr lang="en-US" sz="2800" b="0" dirty="0">
                <a:solidFill>
                  <a:schemeClr val="bg1"/>
                </a:solidFill>
              </a:rPr>
              <a:t>the PV of costs</a:t>
            </a:r>
          </a:p>
          <a:p>
            <a:pPr>
              <a:lnSpc>
                <a:spcPct val="120000"/>
              </a:lnSpc>
            </a:pPr>
            <a:r>
              <a:rPr lang="en-US" sz="2800" b="0" dirty="0">
                <a:solidFill>
                  <a:schemeClr val="bg1"/>
                </a:solidFill>
              </a:rPr>
              <a:t>In business, an investment would be considered acceptable if BCR is </a:t>
            </a:r>
            <a:r>
              <a:rPr lang="en-US" sz="2800" dirty="0">
                <a:solidFill>
                  <a:schemeClr val="accent3">
                    <a:lumMod val="50000"/>
                  </a:schemeClr>
                </a:solidFill>
              </a:rPr>
              <a:t>greater than </a:t>
            </a:r>
            <a:r>
              <a:rPr lang="en-US" sz="2800" b="0" dirty="0">
                <a:solidFill>
                  <a:schemeClr val="bg1"/>
                </a:solidFill>
              </a:rPr>
              <a:t>one. It would not be funded if BCR is </a:t>
            </a:r>
            <a:r>
              <a:rPr lang="en-US" sz="2800" dirty="0">
                <a:solidFill>
                  <a:schemeClr val="accent3">
                    <a:lumMod val="50000"/>
                  </a:schemeClr>
                </a:solidFill>
              </a:rPr>
              <a:t>less than </a:t>
            </a:r>
            <a:r>
              <a:rPr lang="en-US" sz="2800" b="0" dirty="0">
                <a:solidFill>
                  <a:schemeClr val="bg1"/>
                </a:solidFill>
              </a:rPr>
              <a:t>one.</a:t>
            </a:r>
          </a:p>
          <a:p>
            <a:pPr marL="685800" lvl="2" indent="0">
              <a:spcBef>
                <a:spcPts val="900"/>
              </a:spcBef>
              <a:buNone/>
            </a:pP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31</a:t>
            </a:fld>
            <a:endParaRPr lang="en-US" dirty="0"/>
          </a:p>
        </p:txBody>
      </p:sp>
    </p:spTree>
    <p:extLst>
      <p:ext uri="{BB962C8B-B14F-4D97-AF65-F5344CB8AC3E}">
        <p14:creationId xmlns:p14="http://schemas.microsoft.com/office/powerpoint/2010/main" val="1007589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dirty="0"/>
              <a:t>Forms for Reporting ROI </a:t>
            </a:r>
            <a:r>
              <a:rPr lang="en-US" sz="3200" dirty="0"/>
              <a:t>(</a:t>
            </a:r>
            <a:r>
              <a:rPr lang="en-US" sz="3200" dirty="0">
                <a:latin typeface="Calibri" panose="020F0502020204030204" pitchFamily="34" charset="0"/>
              </a:rPr>
              <a:t>4</a:t>
            </a:r>
            <a:r>
              <a:rPr lang="en-US" sz="3200" dirty="0"/>
              <a:t> of 7)</a:t>
            </a:r>
            <a:r>
              <a:rPr lang="en-US" sz="3600" dirty="0"/>
              <a:t>:</a:t>
            </a:r>
            <a:br>
              <a:rPr lang="en-US" sz="3600" dirty="0"/>
            </a:br>
            <a:r>
              <a:rPr lang="en-US" sz="3600" dirty="0"/>
              <a:t>Comparing NPV and BCR</a:t>
            </a:r>
            <a:endParaRPr lang="en-US" dirty="0"/>
          </a:p>
        </p:txBody>
      </p:sp>
      <p:sp>
        <p:nvSpPr>
          <p:cNvPr id="3" name="Content Placeholder 2"/>
          <p:cNvSpPr>
            <a:spLocks noGrp="1"/>
          </p:cNvSpPr>
          <p:nvPr>
            <p:ph idx="1"/>
          </p:nvPr>
        </p:nvSpPr>
        <p:spPr>
          <a:xfrm>
            <a:off x="152400" y="1981200"/>
            <a:ext cx="8534400" cy="4191000"/>
          </a:xfrm>
        </p:spPr>
        <p:txBody>
          <a:bodyPr>
            <a:normAutofit fontScale="92500" lnSpcReduction="10000"/>
          </a:bodyPr>
          <a:lstStyle/>
          <a:p>
            <a:pPr lvl="1">
              <a:lnSpc>
                <a:spcPct val="120000"/>
              </a:lnSpc>
              <a:spcBef>
                <a:spcPts val="900"/>
              </a:spcBef>
            </a:pPr>
            <a:r>
              <a:rPr lang="en-US" dirty="0"/>
              <a:t>NPV and BCR use the same two values, but NPV is the </a:t>
            </a:r>
            <a:r>
              <a:rPr lang="en-US" dirty="0">
                <a:solidFill>
                  <a:srgbClr val="1F8C48"/>
                </a:solidFill>
              </a:rPr>
              <a:t>difference</a:t>
            </a:r>
            <a:r>
              <a:rPr lang="en-US" dirty="0"/>
              <a:t> between the two and BCR is the </a:t>
            </a:r>
            <a:r>
              <a:rPr lang="en-US" dirty="0">
                <a:solidFill>
                  <a:srgbClr val="1F8C48"/>
                </a:solidFill>
              </a:rPr>
              <a:t>ratio</a:t>
            </a:r>
            <a:r>
              <a:rPr lang="en-US" dirty="0"/>
              <a:t> of the two. Thus, they will never result in a different decision. </a:t>
            </a:r>
          </a:p>
          <a:p>
            <a:pPr lvl="2">
              <a:lnSpc>
                <a:spcPct val="120000"/>
              </a:lnSpc>
              <a:spcBef>
                <a:spcPts val="900"/>
              </a:spcBef>
            </a:pPr>
            <a:r>
              <a:rPr lang="en-US" b="0" dirty="0">
                <a:solidFill>
                  <a:schemeClr val="bg1"/>
                </a:solidFill>
              </a:rPr>
              <a:t>Because it is a ratio, BCR provides an advantage in that the relative benefit of different sized investments can be compared from best (highest BCR) to worst (lowest BCR).</a:t>
            </a:r>
          </a:p>
          <a:p>
            <a:pPr lvl="2">
              <a:lnSpc>
                <a:spcPct val="120000"/>
              </a:lnSpc>
              <a:spcBef>
                <a:spcPts val="900"/>
              </a:spcBef>
            </a:pPr>
            <a:r>
              <a:rPr lang="en-US" b="0" dirty="0">
                <a:solidFill>
                  <a:schemeClr val="bg1"/>
                </a:solidFill>
              </a:rPr>
              <a:t>In the VR context, BCR can be interpreted as imparting the “bang per buck”, as in “for every dollar of VR service provision, the individual earns this many extra dollars ” (in PV terms).</a:t>
            </a:r>
          </a:p>
          <a:p>
            <a:pPr lvl="1">
              <a:lnSpc>
                <a:spcPct val="120000"/>
              </a:lnSpc>
              <a:spcBef>
                <a:spcPts val="900"/>
              </a:spcBef>
            </a:pPr>
            <a:r>
              <a:rPr lang="en-US" dirty="0"/>
              <a:t>For the remainder of this presentation we focus on BCR and the related Internal Rate of Return (or IRR).</a:t>
            </a:r>
          </a:p>
          <a:p>
            <a:pPr>
              <a:lnSpc>
                <a:spcPct val="120000"/>
              </a:lnSpc>
            </a:pP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32</a:t>
            </a:fld>
            <a:endParaRPr lang="en-US" dirty="0"/>
          </a:p>
        </p:txBody>
      </p:sp>
    </p:spTree>
    <p:extLst>
      <p:ext uri="{BB962C8B-B14F-4D97-AF65-F5344CB8AC3E}">
        <p14:creationId xmlns:p14="http://schemas.microsoft.com/office/powerpoint/2010/main" val="53387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a:t>Forms for Reporting ROI </a:t>
            </a:r>
            <a:r>
              <a:rPr lang="en-US" sz="3600" dirty="0"/>
              <a:t>(</a:t>
            </a:r>
            <a:r>
              <a:rPr lang="en-US" sz="3600" dirty="0">
                <a:latin typeface="Calibri" panose="020F0502020204030204" pitchFamily="34" charset="0"/>
              </a:rPr>
              <a:t>5</a:t>
            </a:r>
            <a:r>
              <a:rPr lang="en-US" sz="3600" dirty="0"/>
              <a:t> of 7)</a:t>
            </a:r>
            <a:r>
              <a:rPr lang="en-US" dirty="0"/>
              <a:t>:</a:t>
            </a:r>
            <a:br>
              <a:rPr lang="en-US" dirty="0"/>
            </a:br>
            <a:r>
              <a:rPr lang="en-US" sz="4000" dirty="0"/>
              <a:t>Internal Rate of Return (IRR or ROR)</a:t>
            </a:r>
          </a:p>
        </p:txBody>
      </p:sp>
      <p:sp>
        <p:nvSpPr>
          <p:cNvPr id="3" name="Content Placeholder 2"/>
          <p:cNvSpPr>
            <a:spLocks noGrp="1"/>
          </p:cNvSpPr>
          <p:nvPr>
            <p:ph idx="1"/>
          </p:nvPr>
        </p:nvSpPr>
        <p:spPr>
          <a:xfrm>
            <a:off x="457200" y="1828800"/>
            <a:ext cx="8229600" cy="4343399"/>
          </a:xfrm>
        </p:spPr>
        <p:txBody>
          <a:bodyPr>
            <a:normAutofit fontScale="62500" lnSpcReduction="20000"/>
          </a:bodyPr>
          <a:lstStyle/>
          <a:p>
            <a:pPr>
              <a:lnSpc>
                <a:spcPct val="140000"/>
              </a:lnSpc>
            </a:pPr>
            <a:r>
              <a:rPr lang="en-US" sz="3100" dirty="0"/>
              <a:t>The Internal Rate of Return is the rate of interest that equilibrates the returns from an investment to the cost of the investment.  </a:t>
            </a:r>
          </a:p>
          <a:p>
            <a:pPr lvl="1">
              <a:lnSpc>
                <a:spcPct val="140000"/>
              </a:lnSpc>
            </a:pPr>
            <a:r>
              <a:rPr lang="en-US" sz="2500" b="0" dirty="0">
                <a:solidFill>
                  <a:schemeClr val="bg1"/>
                </a:solidFill>
              </a:rPr>
              <a:t>Thus, IRR is the interest rate at which NPV = </a:t>
            </a:r>
            <a:r>
              <a:rPr lang="en-US" sz="2500" b="0" dirty="0">
                <a:solidFill>
                  <a:schemeClr val="bg1"/>
                </a:solidFill>
                <a:latin typeface="Calibri" panose="020F0502020204030204" pitchFamily="34" charset="0"/>
              </a:rPr>
              <a:t>0</a:t>
            </a:r>
            <a:r>
              <a:rPr lang="en-US" sz="2500" b="0" dirty="0">
                <a:solidFill>
                  <a:schemeClr val="bg1"/>
                </a:solidFill>
              </a:rPr>
              <a:t> and BCR = </a:t>
            </a:r>
            <a:r>
              <a:rPr lang="en-US" sz="2500" b="0" dirty="0">
                <a:solidFill>
                  <a:schemeClr val="bg1"/>
                </a:solidFill>
                <a:latin typeface="Calibri" panose="020F0502020204030204" pitchFamily="34" charset="0"/>
              </a:rPr>
              <a:t>1</a:t>
            </a:r>
            <a:r>
              <a:rPr lang="en-US" sz="2500" b="0" dirty="0">
                <a:solidFill>
                  <a:schemeClr val="bg1"/>
                </a:solidFill>
              </a:rPr>
              <a:t>.</a:t>
            </a:r>
          </a:p>
          <a:p>
            <a:pPr lvl="1">
              <a:lnSpc>
                <a:spcPct val="140000"/>
              </a:lnSpc>
            </a:pPr>
            <a:r>
              <a:rPr lang="en-US" sz="2500" b="0" dirty="0">
                <a:solidFill>
                  <a:schemeClr val="bg1"/>
                </a:solidFill>
              </a:rPr>
              <a:t>In the earlier example of an investment of </a:t>
            </a:r>
            <a:r>
              <a:rPr lang="en-US" sz="2500" b="0" dirty="0">
                <a:solidFill>
                  <a:schemeClr val="bg1"/>
                </a:solidFill>
                <a:latin typeface="Calibri" panose="020F0502020204030204" pitchFamily="34" charset="0"/>
              </a:rPr>
              <a:t>$10,000 </a:t>
            </a:r>
            <a:r>
              <a:rPr lang="en-US" sz="2500" b="0" dirty="0">
                <a:solidFill>
                  <a:schemeClr val="bg1"/>
                </a:solidFill>
              </a:rPr>
              <a:t>today returning </a:t>
            </a:r>
            <a:r>
              <a:rPr lang="en-US" sz="2500" b="0" dirty="0">
                <a:solidFill>
                  <a:schemeClr val="bg1"/>
                </a:solidFill>
                <a:latin typeface="Calibri" panose="020F0502020204030204" pitchFamily="34" charset="0"/>
              </a:rPr>
              <a:t>$15,000 </a:t>
            </a:r>
            <a:r>
              <a:rPr lang="en-US" sz="2500" b="0" dirty="0">
                <a:solidFill>
                  <a:schemeClr val="bg1"/>
                </a:solidFill>
              </a:rPr>
              <a:t>in </a:t>
            </a:r>
            <a:r>
              <a:rPr lang="en-US" sz="2500" b="0" dirty="0">
                <a:solidFill>
                  <a:schemeClr val="bg1"/>
                </a:solidFill>
                <a:latin typeface="Calibri" panose="020F0502020204030204" pitchFamily="34" charset="0"/>
              </a:rPr>
              <a:t>5</a:t>
            </a:r>
            <a:r>
              <a:rPr lang="en-US" sz="2500" b="0" dirty="0">
                <a:solidFill>
                  <a:schemeClr val="bg1"/>
                </a:solidFill>
              </a:rPr>
              <a:t> years, the IRR = </a:t>
            </a:r>
            <a:r>
              <a:rPr lang="en-US" sz="2500" b="0" dirty="0">
                <a:solidFill>
                  <a:schemeClr val="bg1"/>
                </a:solidFill>
                <a:latin typeface="Calibri" panose="020F0502020204030204" pitchFamily="34" charset="0"/>
              </a:rPr>
              <a:t>8.45</a:t>
            </a:r>
            <a:r>
              <a:rPr lang="en-US" sz="2500" b="0" dirty="0">
                <a:solidFill>
                  <a:schemeClr val="bg1"/>
                </a:solidFill>
              </a:rPr>
              <a:t>%</a:t>
            </a:r>
          </a:p>
          <a:p>
            <a:pPr lvl="1">
              <a:lnSpc>
                <a:spcPct val="140000"/>
              </a:lnSpc>
            </a:pPr>
            <a:r>
              <a:rPr lang="en-US" sz="2500" b="0" dirty="0">
                <a:solidFill>
                  <a:schemeClr val="bg1"/>
                </a:solidFill>
              </a:rPr>
              <a:t>In business, an investment would be considered acceptable if IRR is greater than the cost of financing that investment (such as the cost of taking a loan). It would not be funded if IRR is less than the financing costs.</a:t>
            </a:r>
          </a:p>
          <a:p>
            <a:pPr lvl="1">
              <a:lnSpc>
                <a:spcPct val="140000"/>
              </a:lnSpc>
            </a:pPr>
            <a:r>
              <a:rPr lang="en-US" sz="2500" b="0" dirty="0">
                <a:solidFill>
                  <a:schemeClr val="bg1"/>
                </a:solidFill>
              </a:rPr>
              <a:t>NPV, BCR, and IRR will always return the same </a:t>
            </a:r>
            <a:r>
              <a:rPr lang="en-US" sz="2500" b="0" i="1" dirty="0">
                <a:solidFill>
                  <a:schemeClr val="bg1"/>
                </a:solidFill>
              </a:rPr>
              <a:t>Go</a:t>
            </a:r>
            <a:r>
              <a:rPr lang="en-US" sz="2500" b="0" dirty="0">
                <a:solidFill>
                  <a:schemeClr val="bg1"/>
                </a:solidFill>
              </a:rPr>
              <a:t> or </a:t>
            </a:r>
            <a:r>
              <a:rPr lang="en-US" sz="2500" b="0" i="1" dirty="0">
                <a:solidFill>
                  <a:schemeClr val="bg1"/>
                </a:solidFill>
              </a:rPr>
              <a:t>No Go</a:t>
            </a:r>
            <a:r>
              <a:rPr lang="en-US" sz="2500" b="0" dirty="0">
                <a:solidFill>
                  <a:schemeClr val="bg1"/>
                </a:solidFill>
              </a:rPr>
              <a:t> decision for any investment.</a:t>
            </a:r>
          </a:p>
          <a:p>
            <a:pPr lvl="1">
              <a:lnSpc>
                <a:spcPct val="140000"/>
              </a:lnSpc>
            </a:pPr>
            <a:r>
              <a:rPr lang="en-US" sz="2500" b="0" dirty="0">
                <a:solidFill>
                  <a:schemeClr val="bg1"/>
                </a:solidFill>
              </a:rPr>
              <a:t>As with BCR, IRR can rank investment alternatives from best to worst.</a:t>
            </a:r>
          </a:p>
          <a:p>
            <a:pPr>
              <a:lnSpc>
                <a:spcPct val="140000"/>
              </a:lnSpc>
            </a:pP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33</a:t>
            </a:fld>
            <a:endParaRPr lang="en-US" dirty="0"/>
          </a:p>
        </p:txBody>
      </p:sp>
    </p:spTree>
    <p:extLst>
      <p:ext uri="{BB962C8B-B14F-4D97-AF65-F5344CB8AC3E}">
        <p14:creationId xmlns:p14="http://schemas.microsoft.com/office/powerpoint/2010/main" val="2237011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a:t>Forms for Reporting ROI </a:t>
            </a:r>
            <a:r>
              <a:rPr lang="en-US" sz="3600" dirty="0"/>
              <a:t>(</a:t>
            </a:r>
            <a:r>
              <a:rPr lang="en-US" sz="3600" dirty="0">
                <a:latin typeface="Calibri" panose="020F0502020204030204" pitchFamily="34" charset="0"/>
              </a:rPr>
              <a:t>6</a:t>
            </a:r>
            <a:r>
              <a:rPr lang="en-US" sz="3600" dirty="0"/>
              <a:t> of 7)</a:t>
            </a:r>
            <a:r>
              <a:rPr lang="en-US" dirty="0"/>
              <a:t>:</a:t>
            </a:r>
            <a:br>
              <a:rPr lang="en-US" dirty="0"/>
            </a:br>
            <a:r>
              <a:rPr lang="en-US" sz="4000" dirty="0"/>
              <a:t>BCR and IRR Tear-and-Compare</a:t>
            </a:r>
          </a:p>
        </p:txBody>
      </p:sp>
      <p:sp>
        <p:nvSpPr>
          <p:cNvPr id="3" name="Content Placeholder 2"/>
          <p:cNvSpPr>
            <a:spLocks noGrp="1"/>
          </p:cNvSpPr>
          <p:nvPr>
            <p:ph idx="1"/>
          </p:nvPr>
        </p:nvSpPr>
        <p:spPr>
          <a:xfrm>
            <a:off x="457200" y="1905000"/>
            <a:ext cx="8534400" cy="4419600"/>
          </a:xfrm>
        </p:spPr>
        <p:txBody>
          <a:bodyPr>
            <a:normAutofit fontScale="85000" lnSpcReduction="20000"/>
          </a:bodyPr>
          <a:lstStyle/>
          <a:p>
            <a:pPr>
              <a:lnSpc>
                <a:spcPct val="130000"/>
              </a:lnSpc>
            </a:pPr>
            <a:r>
              <a:rPr lang="en-US" dirty="0"/>
              <a:t>BCR</a:t>
            </a:r>
          </a:p>
          <a:p>
            <a:pPr lvl="1">
              <a:lnSpc>
                <a:spcPct val="130000"/>
              </a:lnSpc>
            </a:pPr>
            <a:r>
              <a:rPr lang="en-US" i="1" dirty="0"/>
              <a:t>Advantage</a:t>
            </a:r>
            <a:r>
              <a:rPr lang="en-US" dirty="0"/>
              <a:t>.  </a:t>
            </a:r>
            <a:r>
              <a:rPr lang="en-US" dirty="0">
                <a:solidFill>
                  <a:srgbClr val="1F8C48"/>
                </a:solidFill>
              </a:rPr>
              <a:t>Ease of interpretation: “bang per buck” or “for every dollar of VR service provision, the individual earns this many extra dollars” (in present value terms).</a:t>
            </a:r>
          </a:p>
          <a:p>
            <a:pPr lvl="1">
              <a:lnSpc>
                <a:spcPct val="130000"/>
              </a:lnSpc>
            </a:pPr>
            <a:r>
              <a:rPr lang="en-US" i="1" dirty="0"/>
              <a:t>Disadvantage</a:t>
            </a:r>
            <a:r>
              <a:rPr lang="en-US" dirty="0"/>
              <a:t>. </a:t>
            </a:r>
            <a:r>
              <a:rPr lang="en-US" dirty="0">
                <a:solidFill>
                  <a:srgbClr val="1F8C48"/>
                </a:solidFill>
              </a:rPr>
              <a:t>The discount rate plays a key role: lower values make investments look better and higher values make them look worse.</a:t>
            </a:r>
          </a:p>
          <a:p>
            <a:pPr lvl="2">
              <a:lnSpc>
                <a:spcPct val="130000"/>
              </a:lnSpc>
            </a:pPr>
            <a:r>
              <a:rPr lang="en-US" b="0" dirty="0">
                <a:solidFill>
                  <a:schemeClr val="bg1"/>
                </a:solidFill>
              </a:rPr>
              <a:t>Fine in business where the cost of financing an investment (also known as the “Cost of Capital”) is a rough but objective estimate of the discount rate.</a:t>
            </a:r>
          </a:p>
          <a:p>
            <a:pPr lvl="2">
              <a:lnSpc>
                <a:spcPct val="130000"/>
              </a:lnSpc>
            </a:pPr>
            <a:r>
              <a:rPr lang="en-US" b="0" dirty="0">
                <a:solidFill>
                  <a:schemeClr val="bg1"/>
                </a:solidFill>
              </a:rPr>
              <a:t>Problematic for programs such as VR where there is no widely accepted equivalent. The choice is largely arbitrary and, depending upon the rate used, can make a program look good or bad.</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34</a:t>
            </a:fld>
            <a:endParaRPr lang="en-US" dirty="0"/>
          </a:p>
        </p:txBody>
      </p:sp>
    </p:spTree>
    <p:extLst>
      <p:ext uri="{BB962C8B-B14F-4D97-AF65-F5344CB8AC3E}">
        <p14:creationId xmlns:p14="http://schemas.microsoft.com/office/powerpoint/2010/main" val="4174416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a:t>Forms for Reporting ROI </a:t>
            </a:r>
            <a:r>
              <a:rPr lang="en-US" sz="3600" dirty="0"/>
              <a:t>(</a:t>
            </a:r>
            <a:r>
              <a:rPr lang="en-US" sz="3600" dirty="0">
                <a:latin typeface="Calibri" panose="020F0502020204030204" pitchFamily="34" charset="0"/>
              </a:rPr>
              <a:t>7</a:t>
            </a:r>
            <a:r>
              <a:rPr lang="en-US" sz="3600" dirty="0"/>
              <a:t> of 7)</a:t>
            </a:r>
            <a:r>
              <a:rPr lang="en-US" dirty="0"/>
              <a:t>:</a:t>
            </a:r>
            <a:br>
              <a:rPr lang="en-US" dirty="0"/>
            </a:br>
            <a:r>
              <a:rPr lang="en-US" sz="4000" dirty="0"/>
              <a:t>BCR and IRR Tear-and-Compare</a:t>
            </a:r>
          </a:p>
        </p:txBody>
      </p:sp>
      <p:sp>
        <p:nvSpPr>
          <p:cNvPr id="3" name="Content Placeholder 2"/>
          <p:cNvSpPr>
            <a:spLocks noGrp="1"/>
          </p:cNvSpPr>
          <p:nvPr>
            <p:ph idx="1"/>
          </p:nvPr>
        </p:nvSpPr>
        <p:spPr/>
        <p:txBody>
          <a:bodyPr>
            <a:normAutofit/>
          </a:bodyPr>
          <a:lstStyle/>
          <a:p>
            <a:pPr>
              <a:lnSpc>
                <a:spcPct val="110000"/>
              </a:lnSpc>
              <a:spcBef>
                <a:spcPts val="1200"/>
              </a:spcBef>
            </a:pPr>
            <a:r>
              <a:rPr lang="en-US" dirty="0"/>
              <a:t>IRR (ROR)</a:t>
            </a:r>
          </a:p>
          <a:p>
            <a:pPr lvl="1">
              <a:lnSpc>
                <a:spcPct val="110000"/>
              </a:lnSpc>
            </a:pPr>
            <a:r>
              <a:rPr lang="en-US" i="1" dirty="0">
                <a:solidFill>
                  <a:srgbClr val="1F8C48"/>
                </a:solidFill>
              </a:rPr>
              <a:t>Advantages</a:t>
            </a:r>
            <a:r>
              <a:rPr lang="en-US" dirty="0">
                <a:solidFill>
                  <a:srgbClr val="1F8C48"/>
                </a:solidFill>
              </a:rPr>
              <a:t>.  </a:t>
            </a:r>
            <a:r>
              <a:rPr lang="en-US" b="0" dirty="0">
                <a:solidFill>
                  <a:schemeClr val="bg1"/>
                </a:solidFill>
              </a:rPr>
              <a:t>Its calculation does not require the choice of an arbitrary discount rate. The value can be compared to that of other government programs or well known values in the private sector. For example, annual returns on money market accounts were </a:t>
            </a:r>
            <a:r>
              <a:rPr lang="en-US" b="0" dirty="0">
                <a:solidFill>
                  <a:schemeClr val="bg1"/>
                </a:solidFill>
                <a:latin typeface="Calibri" panose="020F0502020204030204" pitchFamily="34" charset="0"/>
              </a:rPr>
              <a:t>1</a:t>
            </a:r>
            <a:r>
              <a:rPr lang="en-US" b="0" dirty="0">
                <a:solidFill>
                  <a:schemeClr val="bg1"/>
                </a:solidFill>
              </a:rPr>
              <a:t>% or less in October </a:t>
            </a:r>
            <a:r>
              <a:rPr lang="en-US" b="0" dirty="0">
                <a:solidFill>
                  <a:schemeClr val="bg1"/>
                </a:solidFill>
                <a:latin typeface="Calibri" panose="020F0502020204030204" pitchFamily="34" charset="0"/>
              </a:rPr>
              <a:t>2016</a:t>
            </a:r>
            <a:r>
              <a:rPr lang="en-US" b="0" dirty="0">
                <a:solidFill>
                  <a:schemeClr val="bg1"/>
                </a:solidFill>
              </a:rPr>
              <a:t> and the long-run annual rate of return to the U.S. stock market is about </a:t>
            </a:r>
            <a:r>
              <a:rPr lang="en-US" b="0" dirty="0">
                <a:solidFill>
                  <a:schemeClr val="bg1"/>
                </a:solidFill>
                <a:latin typeface="Calibri" panose="020F0502020204030204" pitchFamily="34" charset="0"/>
              </a:rPr>
              <a:t>10</a:t>
            </a:r>
            <a:r>
              <a:rPr lang="en-US" b="0" dirty="0">
                <a:solidFill>
                  <a:schemeClr val="bg1"/>
                </a:solidFill>
              </a:rPr>
              <a:t>%.</a:t>
            </a:r>
          </a:p>
          <a:p>
            <a:pPr lvl="1">
              <a:lnSpc>
                <a:spcPct val="110000"/>
              </a:lnSpc>
            </a:pPr>
            <a:r>
              <a:rPr lang="en-US" i="1" dirty="0">
                <a:solidFill>
                  <a:srgbClr val="1F8C48"/>
                </a:solidFill>
              </a:rPr>
              <a:t>Disadvantage</a:t>
            </a:r>
            <a:r>
              <a:rPr lang="en-US" dirty="0">
                <a:solidFill>
                  <a:srgbClr val="1F8C48"/>
                </a:solidFill>
              </a:rPr>
              <a:t>. </a:t>
            </a:r>
            <a:r>
              <a:rPr lang="en-US" b="0" dirty="0">
                <a:solidFill>
                  <a:schemeClr val="bg1"/>
                </a:solidFill>
              </a:rPr>
              <a:t>Its difficult to explain the methodology behind this approach.</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35</a:t>
            </a:fld>
            <a:endParaRPr lang="en-US" dirty="0"/>
          </a:p>
        </p:txBody>
      </p:sp>
    </p:spTree>
    <p:extLst>
      <p:ext uri="{BB962C8B-B14F-4D97-AF65-F5344CB8AC3E}">
        <p14:creationId xmlns:p14="http://schemas.microsoft.com/office/powerpoint/2010/main" val="2601542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Acknowledgement: Institute on Rehabilitation Issues (IRI)</a:t>
            </a:r>
          </a:p>
        </p:txBody>
      </p:sp>
      <p:sp>
        <p:nvSpPr>
          <p:cNvPr id="3" name="Content Placeholder 2"/>
          <p:cNvSpPr>
            <a:spLocks noGrp="1"/>
          </p:cNvSpPr>
          <p:nvPr>
            <p:ph idx="1"/>
          </p:nvPr>
        </p:nvSpPr>
        <p:spPr/>
        <p:txBody>
          <a:bodyPr>
            <a:normAutofit fontScale="92500"/>
          </a:bodyPr>
          <a:lstStyle/>
          <a:p>
            <a:pPr>
              <a:lnSpc>
                <a:spcPct val="120000"/>
              </a:lnSpc>
            </a:pPr>
            <a:r>
              <a:rPr lang="en-US" sz="2200" b="0" dirty="0">
                <a:solidFill>
                  <a:schemeClr val="bg1"/>
                </a:solidFill>
              </a:rPr>
              <a:t>For more than fifty-five years, the </a:t>
            </a:r>
            <a:r>
              <a:rPr lang="fr-FR" sz="2200" b="0" dirty="0">
                <a:solidFill>
                  <a:schemeClr val="bg1"/>
                </a:solidFill>
              </a:rPr>
              <a:t>Institute on Rehabilitation Issues (IRI)</a:t>
            </a:r>
            <a:r>
              <a:rPr lang="en-US" sz="2200" b="0" dirty="0">
                <a:solidFill>
                  <a:schemeClr val="bg1"/>
                </a:solidFill>
              </a:rPr>
              <a:t> has provided a national forum for discussing the important challenges facing the public VR program.</a:t>
            </a:r>
          </a:p>
          <a:p>
            <a:pPr>
              <a:lnSpc>
                <a:spcPct val="120000"/>
              </a:lnSpc>
            </a:pPr>
            <a:r>
              <a:rPr lang="en-US" sz="2200" b="0" dirty="0">
                <a:solidFill>
                  <a:schemeClr val="bg1"/>
                </a:solidFill>
              </a:rPr>
              <a:t>The IRI publishes monographs for use in training and technical assistance for VR counselors, individuals served by VR, administrators, and other partners. IRI topics and content are developed by practitioners.</a:t>
            </a:r>
          </a:p>
          <a:p>
            <a:pPr>
              <a:lnSpc>
                <a:spcPct val="120000"/>
              </a:lnSpc>
            </a:pPr>
            <a:r>
              <a:rPr lang="en-US" sz="2200" b="0" dirty="0">
                <a:solidFill>
                  <a:schemeClr val="bg1"/>
                </a:solidFill>
              </a:rPr>
              <a:t>Information about the IRI as well as downloadable versions of its publications can be found at </a:t>
            </a:r>
            <a:r>
              <a:rPr lang="en-US" sz="2200" i="1" dirty="0">
                <a:solidFill>
                  <a:srgbClr val="1F8C48"/>
                </a:solidFill>
              </a:rPr>
              <a:t>http://www.iriforum.org/</a:t>
            </a:r>
          </a:p>
          <a:p>
            <a:pPr>
              <a:lnSpc>
                <a:spcPct val="120000"/>
              </a:lnSpc>
            </a:pPr>
            <a:endParaRPr lang="en-US" sz="2200" dirty="0"/>
          </a:p>
          <a:p>
            <a:pPr>
              <a:lnSpc>
                <a:spcPct val="120000"/>
              </a:lnSpc>
            </a:pPr>
            <a:endParaRPr lang="en-US" sz="22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36</a:t>
            </a:fld>
            <a:endParaRPr lang="en-US" dirty="0"/>
          </a:p>
        </p:txBody>
      </p:sp>
    </p:spTree>
    <p:extLst>
      <p:ext uri="{BB962C8B-B14F-4D97-AF65-F5344CB8AC3E}">
        <p14:creationId xmlns:p14="http://schemas.microsoft.com/office/powerpoint/2010/main" val="510189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Acknowledgement: </a:t>
            </a:r>
            <a:r>
              <a:rPr lang="en-US" dirty="0">
                <a:latin typeface="Calibri" panose="020F0502020204030204" pitchFamily="34" charset="0"/>
              </a:rPr>
              <a:t>38</a:t>
            </a:r>
            <a:r>
              <a:rPr lang="en-US" baseline="30000" dirty="0"/>
              <a:t>th</a:t>
            </a:r>
            <a:r>
              <a:rPr lang="en-US" dirty="0"/>
              <a:t> IRI</a:t>
            </a:r>
          </a:p>
        </p:txBody>
      </p:sp>
      <p:sp>
        <p:nvSpPr>
          <p:cNvPr id="3" name="Content Placeholder 2"/>
          <p:cNvSpPr>
            <a:spLocks noGrp="1"/>
          </p:cNvSpPr>
          <p:nvPr>
            <p:ph idx="1"/>
          </p:nvPr>
        </p:nvSpPr>
        <p:spPr>
          <a:xfrm>
            <a:off x="457200" y="2057401"/>
            <a:ext cx="5562600" cy="3962400"/>
          </a:xfrm>
        </p:spPr>
        <p:txBody>
          <a:bodyPr>
            <a:normAutofit/>
          </a:bodyPr>
          <a:lstStyle/>
          <a:p>
            <a:pPr>
              <a:lnSpc>
                <a:spcPct val="110000"/>
              </a:lnSpc>
            </a:pPr>
            <a:r>
              <a:rPr lang="en-US" b="0" dirty="0">
                <a:solidFill>
                  <a:schemeClr val="bg1"/>
                </a:solidFill>
              </a:rPr>
              <a:t>The </a:t>
            </a:r>
            <a:r>
              <a:rPr lang="en-US" b="0" dirty="0">
                <a:solidFill>
                  <a:schemeClr val="bg1"/>
                </a:solidFill>
                <a:latin typeface="Calibri" panose="020F0502020204030204" pitchFamily="34" charset="0"/>
              </a:rPr>
              <a:t>38</a:t>
            </a:r>
            <a:r>
              <a:rPr lang="en-US" b="0" baseline="30000" dirty="0">
                <a:solidFill>
                  <a:schemeClr val="bg1"/>
                </a:solidFill>
              </a:rPr>
              <a:t>th</a:t>
            </a:r>
            <a:r>
              <a:rPr lang="en-US" b="0" dirty="0">
                <a:solidFill>
                  <a:schemeClr val="bg1"/>
                </a:solidFill>
              </a:rPr>
              <a:t> IRI focused on Return on Investment and a link can be found on the project’s website, </a:t>
            </a:r>
            <a:r>
              <a:rPr lang="en-US" dirty="0">
                <a:solidFill>
                  <a:srgbClr val="1F8C48"/>
                </a:solidFill>
              </a:rPr>
              <a:t>http://www.vrroi.org/ </a:t>
            </a:r>
            <a:r>
              <a:rPr lang="en-US" b="0" dirty="0">
                <a:solidFill>
                  <a:schemeClr val="bg1"/>
                </a:solidFill>
              </a:rPr>
              <a:t>.</a:t>
            </a:r>
          </a:p>
          <a:p>
            <a:pPr>
              <a:lnSpc>
                <a:spcPct val="110000"/>
              </a:lnSpc>
            </a:pPr>
            <a:r>
              <a:rPr lang="en-US" b="0" dirty="0">
                <a:solidFill>
                  <a:schemeClr val="bg1"/>
                </a:solidFill>
              </a:rPr>
              <a:t>This learning module is based on concepts discussed in much greater detail in the </a:t>
            </a:r>
            <a:r>
              <a:rPr lang="en-US" b="0" dirty="0">
                <a:solidFill>
                  <a:schemeClr val="bg1"/>
                </a:solidFill>
                <a:latin typeface="Calibri" panose="020F0502020204030204" pitchFamily="34" charset="0"/>
              </a:rPr>
              <a:t>38</a:t>
            </a:r>
            <a:r>
              <a:rPr lang="en-US" b="0" baseline="30000" dirty="0">
                <a:solidFill>
                  <a:schemeClr val="bg1"/>
                </a:solidFill>
              </a:rPr>
              <a:t>th</a:t>
            </a:r>
            <a:r>
              <a:rPr lang="en-US" b="0" dirty="0">
                <a:solidFill>
                  <a:schemeClr val="bg1"/>
                </a:solidFill>
              </a:rPr>
              <a:t> IRI.</a:t>
            </a:r>
          </a:p>
          <a:p>
            <a:pPr marL="0" indent="0">
              <a:lnSpc>
                <a:spcPct val="110000"/>
              </a:lnSpc>
              <a:buNone/>
            </a:pPr>
            <a:endParaRPr lang="en-US" i="1"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37</a:t>
            </a:fld>
            <a:endParaRPr lang="en-US" dirty="0"/>
          </a:p>
        </p:txBody>
      </p:sp>
      <p:pic>
        <p:nvPicPr>
          <p:cNvPr id="7" name="Picture 6" descr="Picture of 2015 IRI Book entitled Return on Investment and Economic Impact: Determining and Communicating the Value of Vocational Rehabilita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8749" y="2057401"/>
            <a:ext cx="2370451" cy="3657600"/>
          </a:xfrm>
          <a:prstGeom prst="rect">
            <a:avLst/>
          </a:prstGeom>
        </p:spPr>
      </p:pic>
    </p:spTree>
    <p:extLst>
      <p:ext uri="{BB962C8B-B14F-4D97-AF65-F5344CB8AC3E}">
        <p14:creationId xmlns:p14="http://schemas.microsoft.com/office/powerpoint/2010/main" val="895587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of Module </a:t>
            </a:r>
            <a:r>
              <a:rPr lang="en-US" dirty="0">
                <a:latin typeface="Calibri" panose="020F0502020204030204" pitchFamily="34" charset="0"/>
              </a:rPr>
              <a:t>1</a:t>
            </a:r>
            <a:r>
              <a:rPr lang="en-US" dirty="0"/>
              <a:t>	</a:t>
            </a:r>
          </a:p>
        </p:txBody>
      </p:sp>
      <p:sp>
        <p:nvSpPr>
          <p:cNvPr id="3" name="Content Placeholder 2"/>
          <p:cNvSpPr>
            <a:spLocks noGrp="1"/>
          </p:cNvSpPr>
          <p:nvPr>
            <p:ph idx="1"/>
          </p:nvPr>
        </p:nvSpPr>
        <p:spPr/>
        <p:txBody>
          <a:bodyPr/>
          <a:lstStyle/>
          <a:p>
            <a:endParaRPr lang="en-US" dirty="0"/>
          </a:p>
          <a:p>
            <a:pPr marL="0" indent="0" algn="ctr">
              <a:buNone/>
            </a:pPr>
            <a:r>
              <a:rPr lang="en-US" sz="2800" dirty="0"/>
              <a:t>Now that you know the basic ROI terms, you are ready to begin learning about the VR-ROI project and how it relates to your work!</a:t>
            </a:r>
          </a:p>
          <a:p>
            <a:pPr marL="0" indent="0" algn="ctr">
              <a:buNone/>
            </a:pPr>
            <a:endParaRPr lang="en-US" sz="2800" dirty="0"/>
          </a:p>
          <a:p>
            <a:pPr marL="0" indent="0" algn="ctr">
              <a:buNone/>
            </a:pPr>
            <a:r>
              <a:rPr lang="en-US" sz="2800" b="0" dirty="0">
                <a:solidFill>
                  <a:schemeClr val="bg1"/>
                </a:solidFill>
              </a:rPr>
              <a:t>Now you are ready to continue with Module </a:t>
            </a:r>
            <a:r>
              <a:rPr lang="en-US" sz="2800" b="0" dirty="0">
                <a:solidFill>
                  <a:schemeClr val="bg1"/>
                </a:solidFill>
                <a:latin typeface="Calibri" panose="020F0502020204030204" pitchFamily="34" charset="0"/>
              </a:rPr>
              <a:t>2</a:t>
            </a:r>
            <a:r>
              <a:rPr lang="en-US" sz="2800" b="0" dirty="0">
                <a:solidFill>
                  <a:schemeClr val="bg1"/>
                </a:solidFill>
              </a:rPr>
              <a:t>.</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38</a:t>
            </a:fld>
            <a:endParaRPr lang="en-US" dirty="0"/>
          </a:p>
        </p:txBody>
      </p:sp>
    </p:spTree>
    <p:extLst>
      <p:ext uri="{BB962C8B-B14F-4D97-AF65-F5344CB8AC3E}">
        <p14:creationId xmlns:p14="http://schemas.microsoft.com/office/powerpoint/2010/main" val="1981024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sz="3200" dirty="0"/>
              <a:t>(</a:t>
            </a:r>
            <a:r>
              <a:rPr lang="en-US" sz="3200" dirty="0">
                <a:latin typeface="Calibri" panose="020F0502020204030204" pitchFamily="34" charset="0"/>
              </a:rPr>
              <a:t>1</a:t>
            </a:r>
            <a:r>
              <a:rPr lang="en-US" sz="3200" dirty="0"/>
              <a:t> of </a:t>
            </a:r>
            <a:r>
              <a:rPr lang="en-US" sz="3200" dirty="0">
                <a:latin typeface="Calibri" panose="020F0502020204030204" pitchFamily="34" charset="0"/>
              </a:rPr>
              <a:t>2</a:t>
            </a:r>
            <a:r>
              <a:rPr lang="en-US" sz="3200" dirty="0"/>
              <a:t>)</a:t>
            </a:r>
          </a:p>
        </p:txBody>
      </p:sp>
      <p:sp>
        <p:nvSpPr>
          <p:cNvPr id="3" name="Content Placeholder 2"/>
          <p:cNvSpPr>
            <a:spLocks noGrp="1"/>
          </p:cNvSpPr>
          <p:nvPr>
            <p:ph idx="1"/>
          </p:nvPr>
        </p:nvSpPr>
        <p:spPr>
          <a:xfrm>
            <a:off x="457200" y="2057400"/>
            <a:ext cx="8458200" cy="4190999"/>
          </a:xfrm>
        </p:spPr>
        <p:txBody>
          <a:bodyPr>
            <a:normAutofit/>
          </a:bodyPr>
          <a:lstStyle/>
          <a:p>
            <a:pPr>
              <a:lnSpc>
                <a:spcPct val="120000"/>
              </a:lnSpc>
            </a:pPr>
            <a:r>
              <a:rPr lang="en-US" sz="2000" dirty="0"/>
              <a:t>Additional information about PERT and its evaluation.</a:t>
            </a:r>
          </a:p>
          <a:p>
            <a:pPr lvl="1">
              <a:lnSpc>
                <a:spcPct val="120000"/>
              </a:lnSpc>
            </a:pPr>
            <a:r>
              <a:rPr lang="en-US" sz="2000" b="0" dirty="0">
                <a:solidFill>
                  <a:schemeClr val="bg1"/>
                </a:solidFill>
              </a:rPr>
              <a:t>Ashley, J., Dean, D., Rowe, K., &amp; Schmidt, R. (</a:t>
            </a:r>
            <a:r>
              <a:rPr lang="en-US" sz="2000" b="0" dirty="0">
                <a:solidFill>
                  <a:schemeClr val="bg1"/>
                </a:solidFill>
                <a:latin typeface="Calibri" panose="020F0502020204030204" pitchFamily="34" charset="0"/>
              </a:rPr>
              <a:t>2006</a:t>
            </a:r>
            <a:r>
              <a:rPr lang="en-US" sz="2000" b="0" dirty="0">
                <a:solidFill>
                  <a:schemeClr val="bg1"/>
                </a:solidFill>
              </a:rPr>
              <a:t>). “The Long-Term Impact of Comprehensive Vocational Assessment for Youth with Disabilities in Transition: Evaluation of Virginia’s Post-Secondary Education/ Rehabilitation Transition (PERT) Program.” </a:t>
            </a:r>
            <a:r>
              <a:rPr lang="en-US" sz="2000" b="0" i="1" dirty="0">
                <a:solidFill>
                  <a:schemeClr val="bg1"/>
                </a:solidFill>
              </a:rPr>
              <a:t>Vocational Evaluation and Career Assessments Professionals Journal</a:t>
            </a:r>
            <a:r>
              <a:rPr lang="en-US" sz="2000" b="0" dirty="0">
                <a:solidFill>
                  <a:schemeClr val="bg1"/>
                </a:solidFill>
              </a:rPr>
              <a:t>, </a:t>
            </a:r>
            <a:r>
              <a:rPr lang="en-US" sz="2000" b="0" dirty="0">
                <a:solidFill>
                  <a:schemeClr val="bg1"/>
                </a:solidFill>
                <a:latin typeface="Calibri" panose="020F0502020204030204" pitchFamily="34" charset="0"/>
              </a:rPr>
              <a:t>2</a:t>
            </a:r>
            <a:r>
              <a:rPr lang="en-US" sz="2000" b="0" dirty="0">
                <a:solidFill>
                  <a:schemeClr val="bg1"/>
                </a:solidFill>
              </a:rPr>
              <a:t>(</a:t>
            </a:r>
            <a:r>
              <a:rPr lang="en-US" sz="2000" b="0" dirty="0">
                <a:solidFill>
                  <a:schemeClr val="bg1"/>
                </a:solidFill>
                <a:latin typeface="Calibri" panose="020F0502020204030204" pitchFamily="34" charset="0"/>
              </a:rPr>
              <a:t>2</a:t>
            </a:r>
            <a:r>
              <a:rPr lang="en-US" sz="2000" b="0" dirty="0">
                <a:solidFill>
                  <a:schemeClr val="bg1"/>
                </a:solidFill>
              </a:rPr>
              <a:t>), </a:t>
            </a:r>
            <a:r>
              <a:rPr lang="en-US" sz="2000" b="0" dirty="0">
                <a:solidFill>
                  <a:schemeClr val="bg1"/>
                </a:solidFill>
                <a:latin typeface="Calibri" panose="020F0502020204030204" pitchFamily="34" charset="0"/>
              </a:rPr>
              <a:t>14-32</a:t>
            </a:r>
            <a:r>
              <a:rPr lang="en-US" sz="2000" b="0" dirty="0">
                <a:solidFill>
                  <a:schemeClr val="bg1"/>
                </a:solidFill>
              </a:rPr>
              <a:t>.</a:t>
            </a:r>
          </a:p>
          <a:p>
            <a:pPr lvl="1">
              <a:lnSpc>
                <a:spcPct val="120000"/>
              </a:lnSpc>
            </a:pPr>
            <a:r>
              <a:rPr lang="en-US" sz="2000" b="0" dirty="0">
                <a:solidFill>
                  <a:schemeClr val="bg1"/>
                </a:solidFill>
              </a:rPr>
              <a:t>Ashley, J. &amp; Schmidt, R. (</a:t>
            </a:r>
            <a:r>
              <a:rPr lang="en-US" sz="2000" b="0" dirty="0">
                <a:solidFill>
                  <a:schemeClr val="bg1"/>
                </a:solidFill>
                <a:latin typeface="Calibri" panose="020F0502020204030204" pitchFamily="34" charset="0"/>
              </a:rPr>
              <a:t>2016</a:t>
            </a:r>
            <a:r>
              <a:rPr lang="en-US" sz="2000" b="0" dirty="0">
                <a:solidFill>
                  <a:schemeClr val="bg1"/>
                </a:solidFill>
              </a:rPr>
              <a:t>). “Investing in Career Opportunities for Youths with Disabilities.” Presentation to the Torch Club of Richmond, VA.  PowerPoint found at </a:t>
            </a:r>
            <a:r>
              <a:rPr lang="en-US" sz="2000" i="1" dirty="0" err="1">
                <a:solidFill>
                  <a:srgbClr val="1F8C48"/>
                </a:solidFill>
              </a:rPr>
              <a:t>vroi.org</a:t>
            </a:r>
            <a:r>
              <a:rPr lang="en-US" sz="2000" i="1" dirty="0">
                <a:solidFill>
                  <a:srgbClr val="1F8C48"/>
                </a:solidFill>
              </a:rPr>
              <a:t>/resources</a:t>
            </a:r>
            <a:endParaRPr lang="en-US" sz="2000" dirty="0">
              <a:solidFill>
                <a:srgbClr val="1F8C48"/>
              </a:solidFill>
            </a:endParaRPr>
          </a:p>
          <a:p>
            <a:pPr lvl="1">
              <a:lnSpc>
                <a:spcPct val="120000"/>
              </a:lnSpc>
            </a:pPr>
            <a:endParaRPr lang="en-US" sz="20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39</a:t>
            </a:fld>
            <a:endParaRPr lang="en-US" dirty="0"/>
          </a:p>
        </p:txBody>
      </p:sp>
    </p:spTree>
    <p:extLst>
      <p:ext uri="{BB962C8B-B14F-4D97-AF65-F5344CB8AC3E}">
        <p14:creationId xmlns:p14="http://schemas.microsoft.com/office/powerpoint/2010/main" val="89887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and Instructions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4</a:t>
            </a:fld>
            <a:endParaRPr lang="en-US" dirty="0"/>
          </a:p>
        </p:txBody>
      </p:sp>
    </p:spTree>
    <p:extLst>
      <p:ext uri="{BB962C8B-B14F-4D97-AF65-F5344CB8AC3E}">
        <p14:creationId xmlns:p14="http://schemas.microsoft.com/office/powerpoint/2010/main" val="1935673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sz="3200" dirty="0"/>
              <a:t>(</a:t>
            </a:r>
            <a:r>
              <a:rPr lang="en-US" sz="3200" dirty="0">
                <a:latin typeface="Calibri" panose="020F0502020204030204" pitchFamily="34" charset="0"/>
              </a:rPr>
              <a:t>2</a:t>
            </a:r>
            <a:r>
              <a:rPr lang="en-US" sz="3200" dirty="0"/>
              <a:t> of </a:t>
            </a:r>
            <a:r>
              <a:rPr lang="en-US" sz="3200" dirty="0">
                <a:latin typeface="Calibri" panose="020F0502020204030204" pitchFamily="34" charset="0"/>
              </a:rPr>
              <a:t>2</a:t>
            </a:r>
            <a:r>
              <a:rPr lang="en-US" sz="3200" dirty="0"/>
              <a:t>)</a:t>
            </a:r>
          </a:p>
        </p:txBody>
      </p:sp>
      <p:sp>
        <p:nvSpPr>
          <p:cNvPr id="3" name="Content Placeholder 2"/>
          <p:cNvSpPr>
            <a:spLocks noGrp="1"/>
          </p:cNvSpPr>
          <p:nvPr>
            <p:ph idx="1"/>
          </p:nvPr>
        </p:nvSpPr>
        <p:spPr/>
        <p:txBody>
          <a:bodyPr>
            <a:normAutofit/>
          </a:bodyPr>
          <a:lstStyle/>
          <a:p>
            <a:pPr>
              <a:lnSpc>
                <a:spcPct val="110000"/>
              </a:lnSpc>
            </a:pPr>
            <a:r>
              <a:rPr lang="en-US" sz="2000" dirty="0"/>
              <a:t>Publications in academic journals discussing statistical issues, methodology, and results of the VR-ROI model.</a:t>
            </a:r>
          </a:p>
          <a:p>
            <a:pPr lvl="1">
              <a:lnSpc>
                <a:spcPct val="110000"/>
              </a:lnSpc>
            </a:pPr>
            <a:r>
              <a:rPr lang="en-US" sz="1800" b="0" dirty="0">
                <a:solidFill>
                  <a:schemeClr val="bg1"/>
                </a:solidFill>
              </a:rPr>
              <a:t>Dean, D., Pepper, J., Schmidt, R., Stern, S. (</a:t>
            </a:r>
            <a:r>
              <a:rPr lang="en-US" sz="1800" b="0" dirty="0">
                <a:solidFill>
                  <a:schemeClr val="bg1"/>
                </a:solidFill>
                <a:latin typeface="Calibri" panose="020F0502020204030204" pitchFamily="34" charset="0"/>
              </a:rPr>
              <a:t>2015</a:t>
            </a:r>
            <a:r>
              <a:rPr lang="en-US" sz="1800" b="0" dirty="0">
                <a:solidFill>
                  <a:schemeClr val="bg1"/>
                </a:solidFill>
              </a:rPr>
              <a:t>). “The Effects of Vocational Rehabilitation for People with Cognitive Impairments.” </a:t>
            </a:r>
            <a:r>
              <a:rPr lang="en-US" sz="1800" b="0" i="1" dirty="0">
                <a:solidFill>
                  <a:schemeClr val="bg1"/>
                </a:solidFill>
              </a:rPr>
              <a:t>International Economic Review</a:t>
            </a:r>
            <a:r>
              <a:rPr lang="en-US" sz="1800" b="0" dirty="0">
                <a:solidFill>
                  <a:schemeClr val="bg1"/>
                </a:solidFill>
              </a:rPr>
              <a:t>, </a:t>
            </a:r>
            <a:r>
              <a:rPr lang="en-US" sz="1800" b="0" dirty="0">
                <a:solidFill>
                  <a:schemeClr val="bg1"/>
                </a:solidFill>
                <a:latin typeface="Calibri" panose="020F0502020204030204" pitchFamily="34" charset="0"/>
              </a:rPr>
              <a:t>56</a:t>
            </a:r>
            <a:r>
              <a:rPr lang="en-US" sz="1800" b="0" dirty="0">
                <a:solidFill>
                  <a:schemeClr val="bg1"/>
                </a:solidFill>
              </a:rPr>
              <a:t> (No. </a:t>
            </a:r>
            <a:r>
              <a:rPr lang="en-US" sz="1800" b="0" dirty="0">
                <a:solidFill>
                  <a:schemeClr val="bg1"/>
                </a:solidFill>
                <a:latin typeface="Calibri" panose="020F0502020204030204" pitchFamily="34" charset="0"/>
              </a:rPr>
              <a:t>2</a:t>
            </a:r>
            <a:r>
              <a:rPr lang="en-US" sz="1800" b="0" dirty="0">
                <a:solidFill>
                  <a:schemeClr val="bg1"/>
                </a:solidFill>
              </a:rPr>
              <a:t>, May </a:t>
            </a:r>
            <a:r>
              <a:rPr lang="en-US" sz="1800" b="0" dirty="0">
                <a:solidFill>
                  <a:schemeClr val="bg1"/>
                </a:solidFill>
                <a:latin typeface="Calibri" panose="020F0502020204030204" pitchFamily="34" charset="0"/>
              </a:rPr>
              <a:t>2015</a:t>
            </a:r>
            <a:r>
              <a:rPr lang="en-US" sz="1800" b="0" dirty="0">
                <a:solidFill>
                  <a:schemeClr val="bg1"/>
                </a:solidFill>
              </a:rPr>
              <a:t>), </a:t>
            </a:r>
            <a:r>
              <a:rPr lang="en-US" sz="1800" b="0" dirty="0">
                <a:solidFill>
                  <a:schemeClr val="bg1"/>
                </a:solidFill>
                <a:latin typeface="Calibri" panose="020F0502020204030204" pitchFamily="34" charset="0"/>
              </a:rPr>
              <a:t>399-426</a:t>
            </a:r>
            <a:r>
              <a:rPr lang="en-US" sz="1800" b="0" dirty="0">
                <a:solidFill>
                  <a:schemeClr val="bg1"/>
                </a:solidFill>
              </a:rPr>
              <a:t>. </a:t>
            </a:r>
          </a:p>
          <a:p>
            <a:pPr lvl="1">
              <a:lnSpc>
                <a:spcPct val="110000"/>
              </a:lnSpc>
            </a:pPr>
            <a:r>
              <a:rPr lang="en-US" sz="1800" b="0" dirty="0">
                <a:solidFill>
                  <a:schemeClr val="bg1"/>
                </a:solidFill>
              </a:rPr>
              <a:t>Dean, D., Pepper, J., Schmidt, R., Stern, S. (</a:t>
            </a:r>
            <a:r>
              <a:rPr lang="en-US" sz="1800" b="0" dirty="0">
                <a:solidFill>
                  <a:schemeClr val="bg1"/>
                </a:solidFill>
                <a:latin typeface="Calibri" panose="020F0502020204030204" pitchFamily="34" charset="0"/>
              </a:rPr>
              <a:t>2017</a:t>
            </a:r>
            <a:r>
              <a:rPr lang="en-US" sz="1800" b="0" dirty="0">
                <a:solidFill>
                  <a:schemeClr val="bg1"/>
                </a:solidFill>
              </a:rPr>
              <a:t>). “The Effects of Vocational Rehabilitation for People with Mental Illness.” </a:t>
            </a:r>
            <a:r>
              <a:rPr lang="en-US" sz="1800" b="0" i="1" dirty="0">
                <a:solidFill>
                  <a:schemeClr val="bg1"/>
                </a:solidFill>
              </a:rPr>
              <a:t>Journal of Human Resources</a:t>
            </a:r>
            <a:r>
              <a:rPr lang="en-US" sz="1800" b="0" dirty="0">
                <a:solidFill>
                  <a:schemeClr val="bg1"/>
                </a:solidFill>
              </a:rPr>
              <a:t>, </a:t>
            </a:r>
            <a:r>
              <a:rPr lang="en-US" sz="1800" b="0" dirty="0">
                <a:solidFill>
                  <a:schemeClr val="bg1"/>
                </a:solidFill>
                <a:latin typeface="Calibri" panose="020F0502020204030204" pitchFamily="34" charset="0"/>
              </a:rPr>
              <a:t>52</a:t>
            </a:r>
            <a:r>
              <a:rPr lang="en-US" sz="1800" b="0" dirty="0">
                <a:solidFill>
                  <a:schemeClr val="bg1"/>
                </a:solidFill>
              </a:rPr>
              <a:t> (No. </a:t>
            </a:r>
            <a:r>
              <a:rPr lang="en-US" sz="1800" b="0" dirty="0">
                <a:solidFill>
                  <a:schemeClr val="bg1"/>
                </a:solidFill>
                <a:latin typeface="Calibri" panose="020F0502020204030204" pitchFamily="34" charset="0"/>
              </a:rPr>
              <a:t>3</a:t>
            </a:r>
            <a:r>
              <a:rPr lang="en-US" sz="1800" b="0" dirty="0">
                <a:solidFill>
                  <a:schemeClr val="bg1"/>
                </a:solidFill>
              </a:rPr>
              <a:t>, Summer </a:t>
            </a:r>
            <a:r>
              <a:rPr lang="en-US" sz="1800" b="0" dirty="0">
                <a:solidFill>
                  <a:schemeClr val="bg1"/>
                </a:solidFill>
                <a:latin typeface="Calibri" panose="020F0502020204030204" pitchFamily="34" charset="0"/>
              </a:rPr>
              <a:t>2017</a:t>
            </a:r>
            <a:r>
              <a:rPr lang="en-US" sz="1800" b="0" dirty="0">
                <a:solidFill>
                  <a:schemeClr val="bg1"/>
                </a:solidFill>
              </a:rPr>
              <a:t>), </a:t>
            </a:r>
            <a:r>
              <a:rPr lang="en-US" sz="1800" b="0" dirty="0">
                <a:solidFill>
                  <a:schemeClr val="bg1"/>
                </a:solidFill>
                <a:latin typeface="Calibri" panose="020F0502020204030204" pitchFamily="34" charset="0"/>
              </a:rPr>
              <a:t>826-858</a:t>
            </a:r>
            <a:r>
              <a:rPr lang="en-US" sz="1800" b="0" dirty="0">
                <a:solidFill>
                  <a:schemeClr val="bg1"/>
                </a:solidFill>
              </a:rPr>
              <a:t>.</a:t>
            </a:r>
          </a:p>
          <a:p>
            <a:pPr lvl="1">
              <a:lnSpc>
                <a:spcPct val="110000"/>
              </a:lnSpc>
            </a:pPr>
            <a:r>
              <a:rPr lang="en-US" sz="1800" b="0" dirty="0">
                <a:solidFill>
                  <a:schemeClr val="bg1"/>
                </a:solidFill>
              </a:rPr>
              <a:t>Dean, D., Pepper, J., Schmidt, R., Stern, S. (</a:t>
            </a:r>
            <a:r>
              <a:rPr lang="en-US" sz="1800" b="0" dirty="0">
                <a:solidFill>
                  <a:schemeClr val="bg1"/>
                </a:solidFill>
                <a:latin typeface="Calibri" panose="020F0502020204030204" pitchFamily="34" charset="0"/>
              </a:rPr>
              <a:t>2018</a:t>
            </a:r>
            <a:r>
              <a:rPr lang="en-US" sz="1800" b="0" dirty="0">
                <a:solidFill>
                  <a:schemeClr val="bg1"/>
                </a:solidFill>
              </a:rPr>
              <a:t>). “The Effects of Vocational Rehabilitation for People with Physical Disabilities.” </a:t>
            </a:r>
            <a:r>
              <a:rPr lang="en-US" sz="1800" b="0" i="1" dirty="0">
                <a:solidFill>
                  <a:schemeClr val="bg1"/>
                </a:solidFill>
              </a:rPr>
              <a:t>Journal of Human Capital</a:t>
            </a:r>
            <a:r>
              <a:rPr lang="en-US" sz="1800" b="0" dirty="0">
                <a:solidFill>
                  <a:schemeClr val="bg1"/>
                </a:solidFill>
              </a:rPr>
              <a:t>, </a:t>
            </a:r>
            <a:r>
              <a:rPr lang="en-US" sz="1800" b="0" dirty="0">
                <a:solidFill>
                  <a:schemeClr val="bg1"/>
                </a:solidFill>
                <a:latin typeface="Calibri" panose="020F0502020204030204" pitchFamily="34" charset="0"/>
              </a:rPr>
              <a:t>12</a:t>
            </a:r>
            <a:r>
              <a:rPr lang="en-US" sz="1800" b="0" dirty="0">
                <a:solidFill>
                  <a:schemeClr val="bg1"/>
                </a:solidFill>
              </a:rPr>
              <a:t> (No. </a:t>
            </a:r>
            <a:r>
              <a:rPr lang="en-US" sz="1800" b="0" dirty="0">
                <a:solidFill>
                  <a:schemeClr val="bg1"/>
                </a:solidFill>
                <a:latin typeface="Calibri" panose="020F0502020204030204" pitchFamily="34" charset="0"/>
              </a:rPr>
              <a:t>1</a:t>
            </a:r>
            <a:r>
              <a:rPr lang="en-US" sz="1800" b="0" dirty="0">
                <a:solidFill>
                  <a:schemeClr val="bg1"/>
                </a:solidFill>
              </a:rPr>
              <a:t>, Summer </a:t>
            </a:r>
            <a:r>
              <a:rPr lang="en-US" sz="1800" b="0" dirty="0">
                <a:solidFill>
                  <a:schemeClr val="bg1"/>
                </a:solidFill>
                <a:latin typeface="Calibri" panose="020F0502020204030204" pitchFamily="34" charset="0"/>
              </a:rPr>
              <a:t>2018</a:t>
            </a:r>
            <a:r>
              <a:rPr lang="en-US" sz="1800" b="0" dirty="0">
                <a:solidFill>
                  <a:schemeClr val="bg1"/>
                </a:solidFill>
              </a:rPr>
              <a:t>), </a:t>
            </a:r>
            <a:r>
              <a:rPr lang="en-US" sz="1800" b="0" dirty="0">
                <a:solidFill>
                  <a:schemeClr val="bg1"/>
                </a:solidFill>
                <a:latin typeface="Calibri" panose="020F0502020204030204" pitchFamily="34" charset="0"/>
              </a:rPr>
              <a:t>1-37</a:t>
            </a:r>
            <a:r>
              <a:rPr lang="en-US" sz="1800" b="0" dirty="0">
                <a:solidFill>
                  <a:schemeClr val="bg1"/>
                </a:solidFill>
              </a:rPr>
              <a:t>.</a:t>
            </a:r>
          </a:p>
          <a:p>
            <a:pPr marL="349250" lvl="1" indent="0">
              <a:lnSpc>
                <a:spcPct val="110000"/>
              </a:lnSpc>
              <a:buNone/>
            </a:pPr>
            <a:endParaRPr lang="en-US" sz="20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40</a:t>
            </a:fld>
            <a:endParaRPr lang="en-US" dirty="0"/>
          </a:p>
        </p:txBody>
      </p:sp>
    </p:spTree>
    <p:extLst>
      <p:ext uri="{BB962C8B-B14F-4D97-AF65-F5344CB8AC3E}">
        <p14:creationId xmlns:p14="http://schemas.microsoft.com/office/powerpoint/2010/main" val="374241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Module </a:t>
            </a:r>
            <a:r>
              <a:rPr lang="en-US" dirty="0">
                <a:latin typeface="Calibri" panose="020F0502020204030204" pitchFamily="34" charset="0"/>
              </a:rPr>
              <a:t>1</a:t>
            </a:r>
            <a:r>
              <a:rPr lang="en-US" dirty="0"/>
              <a:t>:</a:t>
            </a:r>
            <a:br>
              <a:rPr lang="en-US" dirty="0"/>
            </a:br>
            <a:r>
              <a:rPr lang="en-US" dirty="0"/>
              <a:t> Overview and Instructions</a:t>
            </a:r>
          </a:p>
        </p:txBody>
      </p:sp>
      <p:sp>
        <p:nvSpPr>
          <p:cNvPr id="6" name="Content Placeholder 5"/>
          <p:cNvSpPr>
            <a:spLocks noGrp="1"/>
          </p:cNvSpPr>
          <p:nvPr>
            <p:ph idx="1"/>
          </p:nvPr>
        </p:nvSpPr>
        <p:spPr>
          <a:xfrm>
            <a:off x="457200" y="1905000"/>
            <a:ext cx="8229600" cy="4190999"/>
          </a:xfrm>
        </p:spPr>
        <p:txBody>
          <a:bodyPr>
            <a:normAutofit/>
          </a:bodyPr>
          <a:lstStyle/>
          <a:p>
            <a:pPr>
              <a:lnSpc>
                <a:spcPct val="110000"/>
              </a:lnSpc>
            </a:pPr>
            <a:r>
              <a:rPr lang="en-US" b="0" dirty="0">
                <a:solidFill>
                  <a:schemeClr val="bg1"/>
                </a:solidFill>
              </a:rPr>
              <a:t>This presentation-based learning module describes basic concepts and issues related to assessing the Return on Investment (ROI) of Vocational Rehabilitation (VR) programs.</a:t>
            </a:r>
          </a:p>
          <a:p>
            <a:pPr>
              <a:lnSpc>
                <a:spcPct val="110000"/>
              </a:lnSpc>
            </a:pPr>
            <a:r>
              <a:rPr lang="en-US" b="0" dirty="0">
                <a:solidFill>
                  <a:schemeClr val="bg1"/>
                </a:solidFill>
              </a:rPr>
              <a:t>The intent is to use all </a:t>
            </a:r>
            <a:r>
              <a:rPr lang="en-US" b="0" dirty="0">
                <a:solidFill>
                  <a:schemeClr val="bg1"/>
                </a:solidFill>
                <a:latin typeface="Calibri" panose="020F0502020204030204" pitchFamily="34" charset="0"/>
              </a:rPr>
              <a:t>3</a:t>
            </a:r>
            <a:r>
              <a:rPr lang="en-US" b="0" dirty="0">
                <a:solidFill>
                  <a:schemeClr val="bg1"/>
                </a:solidFill>
              </a:rPr>
              <a:t> modules (</a:t>
            </a:r>
            <a:r>
              <a:rPr lang="en-US" b="0" dirty="0">
                <a:solidFill>
                  <a:schemeClr val="bg1"/>
                </a:solidFill>
                <a:latin typeface="Calibri" panose="020F0502020204030204" pitchFamily="34" charset="0"/>
              </a:rPr>
              <a:t>1</a:t>
            </a:r>
            <a:r>
              <a:rPr lang="en-US" b="0" dirty="0">
                <a:solidFill>
                  <a:schemeClr val="bg1"/>
                </a:solidFill>
              </a:rPr>
              <a:t> – Basic Terminology, </a:t>
            </a:r>
            <a:r>
              <a:rPr lang="en-US" b="0" dirty="0">
                <a:solidFill>
                  <a:schemeClr val="bg1"/>
                </a:solidFill>
                <a:latin typeface="Calibri" panose="020F0502020204030204" pitchFamily="34" charset="0"/>
              </a:rPr>
              <a:t>2</a:t>
            </a:r>
            <a:r>
              <a:rPr lang="en-US" b="0" dirty="0">
                <a:solidFill>
                  <a:schemeClr val="bg1"/>
                </a:solidFill>
              </a:rPr>
              <a:t> – The VR-ROI Project, and </a:t>
            </a:r>
            <a:r>
              <a:rPr lang="en-US" b="0" dirty="0">
                <a:solidFill>
                  <a:schemeClr val="bg1"/>
                </a:solidFill>
                <a:latin typeface="Calibri" panose="020F0502020204030204" pitchFamily="34" charset="0"/>
              </a:rPr>
              <a:t>3</a:t>
            </a:r>
            <a:r>
              <a:rPr lang="en-US" b="0" dirty="0">
                <a:solidFill>
                  <a:schemeClr val="bg1"/>
                </a:solidFill>
              </a:rPr>
              <a:t> -  VR ROI applied examples) to enhance your understanding of ROI and your confidence in accurately applying ROI concepts in your area of interest related to VR.</a:t>
            </a:r>
          </a:p>
          <a:p>
            <a:pPr>
              <a:lnSpc>
                <a:spcPct val="110000"/>
              </a:lnSpc>
            </a:pP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5</a:t>
            </a:fld>
            <a:endParaRPr lang="en-US" dirty="0"/>
          </a:p>
        </p:txBody>
      </p:sp>
    </p:spTree>
    <p:extLst>
      <p:ext uri="{BB962C8B-B14F-4D97-AF65-F5344CB8AC3E}">
        <p14:creationId xmlns:p14="http://schemas.microsoft.com/office/powerpoint/2010/main" val="308401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Continuing Education Credit</a:t>
            </a:r>
          </a:p>
        </p:txBody>
      </p:sp>
      <p:sp>
        <p:nvSpPr>
          <p:cNvPr id="3" name="Content Placeholder 2"/>
          <p:cNvSpPr>
            <a:spLocks noGrp="1"/>
          </p:cNvSpPr>
          <p:nvPr>
            <p:ph idx="1"/>
          </p:nvPr>
        </p:nvSpPr>
        <p:spPr>
          <a:xfrm>
            <a:off x="457200" y="1905000"/>
            <a:ext cx="8382000" cy="4343400"/>
          </a:xfrm>
        </p:spPr>
        <p:txBody>
          <a:bodyPr>
            <a:normAutofit fontScale="77500" lnSpcReduction="20000"/>
          </a:bodyPr>
          <a:lstStyle/>
          <a:p>
            <a:pPr>
              <a:lnSpc>
                <a:spcPct val="130000"/>
              </a:lnSpc>
            </a:pPr>
            <a:r>
              <a:rPr lang="en-US" b="0" dirty="0">
                <a:solidFill>
                  <a:schemeClr val="bg1"/>
                </a:solidFill>
              </a:rPr>
              <a:t>You may use the VR ROI 101 Modules to expand your knowledge of this topic and to earn continuing education credits.</a:t>
            </a:r>
          </a:p>
          <a:p>
            <a:pPr>
              <a:lnSpc>
                <a:spcPct val="130000"/>
              </a:lnSpc>
            </a:pPr>
            <a:r>
              <a:rPr lang="en-US" b="0" dirty="0">
                <a:solidFill>
                  <a:schemeClr val="bg1"/>
                </a:solidFill>
              </a:rPr>
              <a:t>When you complete each ROI 101 Module, complete the evaluation and earn 1 CRC (Certified Rehabilitation Counselor) credit.</a:t>
            </a:r>
          </a:p>
          <a:p>
            <a:pPr>
              <a:lnSpc>
                <a:spcPct val="130000"/>
              </a:lnSpc>
            </a:pPr>
            <a:r>
              <a:rPr lang="en-US" b="0" dirty="0">
                <a:solidFill>
                  <a:schemeClr val="bg1"/>
                </a:solidFill>
              </a:rPr>
              <a:t>Once you complete the survey, your certificate will be emailed to you.</a:t>
            </a:r>
          </a:p>
          <a:p>
            <a:pPr>
              <a:lnSpc>
                <a:spcPct val="130000"/>
              </a:lnSpc>
            </a:pPr>
            <a:r>
              <a:rPr lang="en-US" b="0" dirty="0">
                <a:solidFill>
                  <a:schemeClr val="bg1"/>
                </a:solidFill>
              </a:rPr>
              <a:t>These credits are pre-approved by the Commission on Rehabilitation Counselor Certification.  You can also submit your CRC Credit Certificate for post-approved credit with other licensure or certifying bodies.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6</a:t>
            </a:fld>
            <a:endParaRPr lang="en-US" dirty="0"/>
          </a:p>
        </p:txBody>
      </p:sp>
    </p:spTree>
    <p:extLst>
      <p:ext uri="{BB962C8B-B14F-4D97-AF65-F5344CB8AC3E}">
        <p14:creationId xmlns:p14="http://schemas.microsoft.com/office/powerpoint/2010/main" val="136826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ROI and Ethical Considerations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7</a:t>
            </a:fld>
            <a:endParaRPr lang="en-US" dirty="0"/>
          </a:p>
        </p:txBody>
      </p:sp>
    </p:spTree>
    <p:extLst>
      <p:ext uri="{BB962C8B-B14F-4D97-AF65-F5344CB8AC3E}">
        <p14:creationId xmlns:p14="http://schemas.microsoft.com/office/powerpoint/2010/main" val="97247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ROI and Ethical Considerations </a:t>
            </a:r>
            <a:r>
              <a:rPr lang="en-US" sz="2000" b="0" dirty="0"/>
              <a:t>(2)</a:t>
            </a:r>
          </a:p>
        </p:txBody>
      </p:sp>
      <p:sp>
        <p:nvSpPr>
          <p:cNvPr id="3" name="Content Placeholder 2"/>
          <p:cNvSpPr>
            <a:spLocks noGrp="1"/>
          </p:cNvSpPr>
          <p:nvPr>
            <p:ph idx="1"/>
          </p:nvPr>
        </p:nvSpPr>
        <p:spPr>
          <a:xfrm>
            <a:off x="457200" y="2057400"/>
            <a:ext cx="8229600" cy="4190999"/>
          </a:xfrm>
        </p:spPr>
        <p:txBody>
          <a:bodyPr>
            <a:noAutofit/>
          </a:bodyPr>
          <a:lstStyle/>
          <a:p>
            <a:pPr>
              <a:lnSpc>
                <a:spcPct val="120000"/>
              </a:lnSpc>
            </a:pPr>
            <a:r>
              <a:rPr lang="en-US" sz="2200" dirty="0"/>
              <a:t>As you begin reviewing the ROI </a:t>
            </a:r>
            <a:r>
              <a:rPr lang="en-US" sz="2200" dirty="0">
                <a:latin typeface="Calibri" panose="020F0502020204030204" pitchFamily="34" charset="0"/>
              </a:rPr>
              <a:t>101</a:t>
            </a:r>
            <a:r>
              <a:rPr lang="en-US" sz="2200" dirty="0"/>
              <a:t> modules, it is important to highlight some basic ethical considerations:</a:t>
            </a:r>
          </a:p>
          <a:p>
            <a:pPr lvl="1">
              <a:lnSpc>
                <a:spcPct val="120000"/>
              </a:lnSpc>
            </a:pPr>
            <a:r>
              <a:rPr lang="en-US" b="0" dirty="0">
                <a:solidFill>
                  <a:schemeClr val="bg1"/>
                </a:solidFill>
              </a:rPr>
              <a:t>ROI data should not be used as a tool to ‘screen out’ individuals or to make them ineligible to receive certain services.</a:t>
            </a:r>
          </a:p>
          <a:p>
            <a:pPr lvl="1">
              <a:lnSpc>
                <a:spcPct val="120000"/>
              </a:lnSpc>
            </a:pPr>
            <a:r>
              <a:rPr lang="en-US" b="0" dirty="0">
                <a:solidFill>
                  <a:schemeClr val="bg1"/>
                </a:solidFill>
              </a:rPr>
              <a:t>ROI data must be presented within accurate context and needs to be compatible with the individualized nature of the services provided by VR agencies.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8</a:t>
            </a:fld>
            <a:endParaRPr lang="en-US" dirty="0"/>
          </a:p>
        </p:txBody>
      </p:sp>
    </p:spTree>
    <p:extLst>
      <p:ext uri="{BB962C8B-B14F-4D97-AF65-F5344CB8AC3E}">
        <p14:creationId xmlns:p14="http://schemas.microsoft.com/office/powerpoint/2010/main" val="12794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Ethical Considerations</a:t>
            </a:r>
          </a:p>
        </p:txBody>
      </p:sp>
      <p:sp>
        <p:nvSpPr>
          <p:cNvPr id="3" name="Content Placeholder 2"/>
          <p:cNvSpPr>
            <a:spLocks noGrp="1"/>
          </p:cNvSpPr>
          <p:nvPr>
            <p:ph idx="1"/>
          </p:nvPr>
        </p:nvSpPr>
        <p:spPr>
          <a:xfrm>
            <a:off x="457200" y="1905000"/>
            <a:ext cx="8153400" cy="4114801"/>
          </a:xfrm>
        </p:spPr>
        <p:txBody>
          <a:bodyPr>
            <a:normAutofit/>
          </a:bodyPr>
          <a:lstStyle/>
          <a:p>
            <a:pPr>
              <a:lnSpc>
                <a:spcPct val="120000"/>
              </a:lnSpc>
            </a:pPr>
            <a:r>
              <a:rPr lang="en-US" sz="1800" dirty="0">
                <a:latin typeface="Open Sans" pitchFamily="2" charset="0"/>
                <a:ea typeface="Open Sans" pitchFamily="2" charset="0"/>
                <a:cs typeface="Open Sans" pitchFamily="2" charset="0"/>
              </a:rPr>
              <a:t>ROI trends can be used for VR planning purposes, but as one tool rather than as the sole decision making variable.</a:t>
            </a:r>
          </a:p>
          <a:p>
            <a:pPr lvl="1">
              <a:lnSpc>
                <a:spcPct val="120000"/>
              </a:lnSpc>
            </a:pPr>
            <a:r>
              <a:rPr lang="en-US" sz="1800" b="0" dirty="0">
                <a:solidFill>
                  <a:schemeClr val="bg1"/>
                </a:solidFill>
                <a:latin typeface="Open Sans" pitchFamily="2" charset="0"/>
                <a:ea typeface="Open Sans" pitchFamily="2" charset="0"/>
                <a:cs typeface="Open Sans" pitchFamily="2" charset="0"/>
              </a:rPr>
              <a:t>In this regard, remember that ROI does not capture all of the benefits of VR. These include gains in self confidence, self esteem, functioning and/or living skills.</a:t>
            </a:r>
          </a:p>
          <a:p>
            <a:pPr>
              <a:lnSpc>
                <a:spcPct val="120000"/>
              </a:lnSpc>
            </a:pPr>
            <a:r>
              <a:rPr lang="en-US" sz="1800" dirty="0">
                <a:latin typeface="Open Sans" pitchFamily="2" charset="0"/>
                <a:ea typeface="Open Sans" pitchFamily="2" charset="0"/>
                <a:cs typeface="Open Sans" pitchFamily="2" charset="0"/>
              </a:rPr>
              <a:t>This is analogous to how a VR counselor may use a variable like an individual’s career interests in planning for the VR services that person will receive.  Interest is an important piece of the puzzle, but it must be combined with other variables such as knowledge, skills, abilities, and the availability of jobs within a specific labor market to develop an individual’s plan for employment. </a:t>
            </a:r>
          </a:p>
          <a:p>
            <a:pPr>
              <a:lnSpc>
                <a:spcPct val="120000"/>
              </a:lnSpc>
            </a:pPr>
            <a:endParaRPr lang="en-US" sz="1800" dirty="0">
              <a:latin typeface="Open Sans" pitchFamily="2" charset="0"/>
              <a:ea typeface="Open Sans" pitchFamily="2" charset="0"/>
              <a:cs typeface="Open Sans" pitchFamily="2" charset="0"/>
            </a:endParaRP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9E519841-B96A-4DD9-B158-9961937F6A4E}" type="slidenum">
              <a:rPr lang="en-US" smtClean="0"/>
              <a:pPr/>
              <a:t>9</a:t>
            </a:fld>
            <a:endParaRPr lang="en-US" dirty="0"/>
          </a:p>
        </p:txBody>
      </p:sp>
    </p:spTree>
    <p:extLst>
      <p:ext uri="{BB962C8B-B14F-4D97-AF65-F5344CB8AC3E}">
        <p14:creationId xmlns:p14="http://schemas.microsoft.com/office/powerpoint/2010/main" val="12508981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AB4CD10FCCE840A9F7A60CFEA07643" ma:contentTypeVersion="15" ma:contentTypeDescription="Create a new document." ma:contentTypeScope="" ma:versionID="94fae2d5d10f394164130df946a51e40">
  <xsd:schema xmlns:xsd="http://www.w3.org/2001/XMLSchema" xmlns:xs="http://www.w3.org/2001/XMLSchema" xmlns:p="http://schemas.microsoft.com/office/2006/metadata/properties" xmlns:ns2="54a9d15e-ee5c-48f1-9d99-365d542a9913" xmlns:ns3="4ba7d84b-d7bd-46b4-a66c-7a610aef47b7" targetNamespace="http://schemas.microsoft.com/office/2006/metadata/properties" ma:root="true" ma:fieldsID="4cf07b64d3cf56c5eb246f0ed4bf271d" ns2:_="" ns3:_="">
    <xsd:import namespace="54a9d15e-ee5c-48f1-9d99-365d542a9913"/>
    <xsd:import namespace="4ba7d84b-d7bd-46b4-a66c-7a610aef47b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a9d15e-ee5c-48f1-9d99-365d542a99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3db4deb-8d57-425f-b55a-80c757add84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a7d84b-d7bd-46b4-a66c-7a610aef47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5f04fa3-e4a5-44fd-aa02-cf510cf6520a}" ma:internalName="TaxCatchAll" ma:showField="CatchAllData" ma:web="4ba7d84b-d7bd-46b4-a66c-7a610aef47b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BC5B07-AC1B-4366-A3B5-275460CC827B}">
  <ds:schemaRefs>
    <ds:schemaRef ds:uri="http://schemas.microsoft.com/sharepoint/v3/contenttype/forms"/>
  </ds:schemaRefs>
</ds:datastoreItem>
</file>

<file path=customXml/itemProps2.xml><?xml version="1.0" encoding="utf-8"?>
<ds:datastoreItem xmlns:ds="http://schemas.openxmlformats.org/officeDocument/2006/customXml" ds:itemID="{D8F8A398-1311-4210-8A02-360DE3A6E6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a9d15e-ee5c-48f1-9d99-365d542a9913"/>
    <ds:schemaRef ds:uri="4ba7d84b-d7bd-46b4-a66c-7a610aef47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Focus.thmx</Template>
  <TotalTime>26362</TotalTime>
  <Words>3633</Words>
  <Application>Microsoft Office PowerPoint</Application>
  <PresentationFormat>On-screen Show (4:3)</PresentationFormat>
  <Paragraphs>215</Paragraphs>
  <Slides>40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Cambria Math</vt:lpstr>
      <vt:lpstr>Corbel</vt:lpstr>
      <vt:lpstr>Courier New</vt:lpstr>
      <vt:lpstr>Open Sans</vt:lpstr>
      <vt:lpstr>Wingdings</vt:lpstr>
      <vt:lpstr>Focus</vt:lpstr>
      <vt:lpstr>Return on Investment  in Vocational Rehabilitation:   A Primer</vt:lpstr>
      <vt:lpstr>    Module 1: Some Considerations and  Overview of ROI Terms &amp; Concepts</vt:lpstr>
      <vt:lpstr>This introductory ROI module is for you!</vt:lpstr>
      <vt:lpstr>Overview and Instructions</vt:lpstr>
      <vt:lpstr>Module 1:  Overview and Instructions</vt:lpstr>
      <vt:lpstr>Continuing Education Credit</vt:lpstr>
      <vt:lpstr>ROI and Ethical Considerations</vt:lpstr>
      <vt:lpstr>ROI and Ethical Considerations (2)</vt:lpstr>
      <vt:lpstr>Additional Ethical Considerations</vt:lpstr>
      <vt:lpstr>Putting ROI in Context Requires Communication</vt:lpstr>
      <vt:lpstr>Case Study A: ROI used as a screening tool  (1 of 2)</vt:lpstr>
      <vt:lpstr>Case Study A: ROI used as a screening tool  (2 of 2)</vt:lpstr>
      <vt:lpstr>Case Study B: ROI used to cut costs (1 of 3)</vt:lpstr>
      <vt:lpstr>Case Study B: ROI used to cut costs (2 of 3)</vt:lpstr>
      <vt:lpstr>Case Study B: ROI used to cut costs (3 of 3)</vt:lpstr>
      <vt:lpstr>What is Return on Investment?</vt:lpstr>
      <vt:lpstr>What is Return on Investment? (2)</vt:lpstr>
      <vt:lpstr>Why should I care about ROI?</vt:lpstr>
      <vt:lpstr>Definitions of  Key ROI Terms</vt:lpstr>
      <vt:lpstr>Investment  (1 of 2)</vt:lpstr>
      <vt:lpstr>Investment  (2 of 2)</vt:lpstr>
      <vt:lpstr>Return  (1 of 2)</vt:lpstr>
      <vt:lpstr>Return  (2 of 2)</vt:lpstr>
      <vt:lpstr>ROI to Whom?  (1 of 2)</vt:lpstr>
      <vt:lpstr>ROI to Whom?  (2 of 2)</vt:lpstr>
      <vt:lpstr>Time Value of Money (1 of 3)</vt:lpstr>
      <vt:lpstr>Time Value of Money (2 of 3)</vt:lpstr>
      <vt:lpstr>Time Value of Money (3 of 3)</vt:lpstr>
      <vt:lpstr>Forms for Reporting ROI (1 of 7)</vt:lpstr>
      <vt:lpstr>Forms for Reporting ROI (2 of 7): Net Present Value (NPV)</vt:lpstr>
      <vt:lpstr>Forms for Reporting ROI (3 of 7): Benefit-to-Cost Ratio (BCR)</vt:lpstr>
      <vt:lpstr>Forms for Reporting ROI (4 of 7): Comparing NPV and BCR</vt:lpstr>
      <vt:lpstr>Forms for Reporting ROI (5 of 7): Internal Rate of Return (IRR or ROR)</vt:lpstr>
      <vt:lpstr>Forms for Reporting ROI (6 of 7): BCR and IRR Tear-and-Compare</vt:lpstr>
      <vt:lpstr>Forms for Reporting ROI (7 of 7): BCR and IRR Tear-and-Compare</vt:lpstr>
      <vt:lpstr>Acknowledgement: Institute on Rehabilitation Issues (IRI)</vt:lpstr>
      <vt:lpstr>Acknowledgement: 38th IRI</vt:lpstr>
      <vt:lpstr>Conclusion of Module 1 </vt:lpstr>
      <vt:lpstr>References  (1 of 2)</vt:lpstr>
      <vt:lpstr>References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jkester</dc:creator>
  <cp:lastModifiedBy>Erin Beck</cp:lastModifiedBy>
  <cp:revision>894</cp:revision>
  <cp:lastPrinted>2016-10-22T16:02:50Z</cp:lastPrinted>
  <dcterms:created xsi:type="dcterms:W3CDTF">2015-07-06T13:33:01Z</dcterms:created>
  <dcterms:modified xsi:type="dcterms:W3CDTF">2023-06-12T13:38:14Z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TC103852691033</vt:lpwstr>
  </property>
  <property fmtid="{D5CDD505-2E9C-101B-9397-08002B2CF9AE}" pid="3" name="ArticulateGUID">
    <vt:lpwstr>77E0F42D-E1D6-48AF-A50A-73B7CAE556AD</vt:lpwstr>
  </property>
  <property fmtid="{D5CDD505-2E9C-101B-9397-08002B2CF9AE}" pid="4" name="ArticulatePath">
    <vt:lpwstr>https://eriwi.sharepoint.com/sites/ERIAllStaff/Shared Documents/Shared/Training/GWU/vr roi/training/VRROI-101-Module-1-4_27_18-1</vt:lpwstr>
  </property>
</Properties>
</file>